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site.training" TargetMode="External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att Martin, Iron Sharpens Iron Training Experience. www.isite.training"/>
          <p:cNvSpPr txBox="1"/>
          <p:nvPr>
            <p:ph type="body" idx="21"/>
          </p:nvPr>
        </p:nvSpPr>
        <p:spPr>
          <a:xfrm>
            <a:off x="4903201" y="12680710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Matt Martin, Iron Sharpens Iron Training Experience. </a:t>
            </a:r>
            <a:r>
              <a:rPr u="sng">
                <a:hlinkClick r:id="rId2" invalidUrl="" action="" tgtFrame="" tooltip="" history="1" highlightClick="0" endSnd="0"/>
              </a:rPr>
              <a:t>www.isite.training</a:t>
            </a:r>
          </a:p>
        </p:txBody>
      </p:sp>
      <p:sp>
        <p:nvSpPr>
          <p:cNvPr id="172" name="10. Active Killer Response:…"/>
          <p:cNvSpPr txBox="1"/>
          <p:nvPr>
            <p:ph type="ctrTitle"/>
          </p:nvPr>
        </p:nvSpPr>
        <p:spPr>
          <a:xfrm>
            <a:off x="5110899" y="2021095"/>
            <a:ext cx="14162202" cy="2513155"/>
          </a:xfrm>
          <a:prstGeom prst="rect">
            <a:avLst/>
          </a:prstGeom>
        </p:spPr>
        <p:txBody>
          <a:bodyPr/>
          <a:lstStyle/>
          <a:p>
            <a:pPr defTabSz="1975054">
              <a:defRPr spc="-171" sz="8586"/>
            </a:pPr>
            <a:r>
              <a:t>10. Active Killer Response:</a:t>
            </a:r>
          </a:p>
          <a:p>
            <a:pPr defTabSz="1975054">
              <a:defRPr spc="-171" sz="8586"/>
            </a:pPr>
            <a:r>
              <a:t>Scenarios</a:t>
            </a:r>
          </a:p>
        </p:txBody>
      </p:sp>
      <p:pic>
        <p:nvPicPr>
          <p:cNvPr id="173" name="ISITE Just Cross and Flame Red Logo tran bg.png" descr="ISITE Just Cross and Flame Red Logo tran 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22658" y="11208132"/>
            <a:ext cx="2779790" cy="2634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What do threat response team members do?"/>
          <p:cNvSpPr txBox="1"/>
          <p:nvPr>
            <p:ph type="title"/>
          </p:nvPr>
        </p:nvSpPr>
        <p:spPr>
          <a:xfrm>
            <a:off x="1206500" y="564458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/>
            <a:r>
              <a:t>What do threat response team members do?</a:t>
            </a:r>
          </a:p>
        </p:txBody>
      </p:sp>
      <p:sp>
        <p:nvSpPr>
          <p:cNvPr id="280" name="If the threat is shooting at people in the parking lot, go stop the threat (in teams of at least 2). Use teamwork to flank the threat and cover/concealment when possible.…"/>
          <p:cNvSpPr txBox="1"/>
          <p:nvPr>
            <p:ph type="body" idx="1"/>
          </p:nvPr>
        </p:nvSpPr>
        <p:spPr>
          <a:xfrm>
            <a:off x="1206500" y="3006481"/>
            <a:ext cx="21971000" cy="9800257"/>
          </a:xfrm>
          <a:prstGeom prst="rect">
            <a:avLst/>
          </a:prstGeom>
        </p:spPr>
        <p:txBody>
          <a:bodyPr/>
          <a:lstStyle/>
          <a:p>
            <a:pPr/>
            <a:r>
              <a:t>If the threat is shooting at people in the parking lot, go stop the threat (in teams of at least 2). Use teamwork to flank the threat and cover/concealment when possible.</a:t>
            </a:r>
          </a:p>
          <a:p>
            <a:pPr/>
            <a:r>
              <a:t>If the threat is not actively shooting, get behind cover/concealment inside the church building and ambush the threat once the threat comes to you.</a:t>
            </a:r>
          </a:p>
          <a:p>
            <a:pPr/>
            <a:r>
              <a:t>Other safety team members direct people away from the windows and doors to safety</a:t>
            </a:r>
          </a:p>
          <a:p>
            <a:pPr/>
            <a:r>
              <a:t>If you have long gun(s) and plates/body armor, get them.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A person actively shooting with a long gun in the parking lot"/>
          <p:cNvSpPr txBox="1"/>
          <p:nvPr>
            <p:ph type="title"/>
          </p:nvPr>
        </p:nvSpPr>
        <p:spPr>
          <a:xfrm>
            <a:off x="1206500" y="24897"/>
            <a:ext cx="21971000" cy="1433163"/>
          </a:xfrm>
          <a:prstGeom prst="rect">
            <a:avLst/>
          </a:prstGeom>
        </p:spPr>
        <p:txBody>
          <a:bodyPr/>
          <a:lstStyle>
            <a:lvl1pPr defTabSz="1804370">
              <a:defRPr spc="-125" sz="6290"/>
            </a:lvl1pPr>
          </a:lstStyle>
          <a:p>
            <a:pPr/>
            <a:r>
              <a:t>A person actively shooting with a long gun in the parking lot</a:t>
            </a:r>
          </a:p>
        </p:txBody>
      </p:sp>
      <p:pic>
        <p:nvPicPr>
          <p:cNvPr id="283" name="PC Google Map.png" descr="PC Google Map.png"/>
          <p:cNvPicPr>
            <a:picLocks noChangeAspect="1"/>
          </p:cNvPicPr>
          <p:nvPr/>
        </p:nvPicPr>
        <p:blipFill>
          <a:blip r:embed="rId2">
            <a:extLst/>
          </a:blip>
          <a:srcRect l="25803" t="21096" r="38958" b="38162"/>
          <a:stretch>
            <a:fillRect/>
          </a:stretch>
        </p:blipFill>
        <p:spPr>
          <a:xfrm>
            <a:off x="3630931" y="3660687"/>
            <a:ext cx="16827484" cy="9845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" name="Group"/>
          <p:cNvGrpSpPr/>
          <p:nvPr/>
        </p:nvGrpSpPr>
        <p:grpSpPr>
          <a:xfrm>
            <a:off x="8964121" y="6727425"/>
            <a:ext cx="1489360" cy="1775290"/>
            <a:chOff x="0" y="0"/>
            <a:chExt cx="1489358" cy="1775288"/>
          </a:xfrm>
        </p:grpSpPr>
        <p:pic>
          <p:nvPicPr>
            <p:cNvPr id="284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05" t="2087" r="27993" b="0"/>
            <a:stretch>
              <a:fillRect/>
            </a:stretch>
          </p:blipFill>
          <p:spPr>
            <a:xfrm>
              <a:off x="183356" y="286030"/>
              <a:ext cx="672308" cy="148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8" fill="norm" stroke="1" extrusionOk="0">
                  <a:moveTo>
                    <a:pt x="12877" y="26"/>
                  </a:moveTo>
                  <a:cubicBezTo>
                    <a:pt x="12861" y="38"/>
                    <a:pt x="12775" y="49"/>
                    <a:pt x="12699" y="49"/>
                  </a:cubicBezTo>
                  <a:cubicBezTo>
                    <a:pt x="12619" y="49"/>
                    <a:pt x="12446" y="85"/>
                    <a:pt x="12278" y="135"/>
                  </a:cubicBezTo>
                  <a:cubicBezTo>
                    <a:pt x="12048" y="205"/>
                    <a:pt x="11914" y="225"/>
                    <a:pt x="11628" y="245"/>
                  </a:cubicBezTo>
                  <a:cubicBezTo>
                    <a:pt x="10860" y="298"/>
                    <a:pt x="10199" y="425"/>
                    <a:pt x="9754" y="607"/>
                  </a:cubicBezTo>
                  <a:cubicBezTo>
                    <a:pt x="9589" y="674"/>
                    <a:pt x="9415" y="728"/>
                    <a:pt x="9358" y="728"/>
                  </a:cubicBezTo>
                  <a:cubicBezTo>
                    <a:pt x="9180" y="728"/>
                    <a:pt x="8900" y="833"/>
                    <a:pt x="8836" y="923"/>
                  </a:cubicBezTo>
                  <a:cubicBezTo>
                    <a:pt x="8803" y="969"/>
                    <a:pt x="8742" y="1025"/>
                    <a:pt x="8695" y="1050"/>
                  </a:cubicBezTo>
                  <a:cubicBezTo>
                    <a:pt x="8395" y="1206"/>
                    <a:pt x="8184" y="1487"/>
                    <a:pt x="8224" y="1676"/>
                  </a:cubicBezTo>
                  <a:cubicBezTo>
                    <a:pt x="8275" y="1923"/>
                    <a:pt x="8356" y="2102"/>
                    <a:pt x="8479" y="2234"/>
                  </a:cubicBezTo>
                  <a:cubicBezTo>
                    <a:pt x="8661" y="2431"/>
                    <a:pt x="8781" y="2616"/>
                    <a:pt x="8848" y="2803"/>
                  </a:cubicBezTo>
                  <a:cubicBezTo>
                    <a:pt x="8905" y="2960"/>
                    <a:pt x="9053" y="3141"/>
                    <a:pt x="9142" y="3166"/>
                  </a:cubicBezTo>
                  <a:cubicBezTo>
                    <a:pt x="9182" y="3177"/>
                    <a:pt x="8926" y="3359"/>
                    <a:pt x="8836" y="3384"/>
                  </a:cubicBezTo>
                  <a:cubicBezTo>
                    <a:pt x="8809" y="3392"/>
                    <a:pt x="8736" y="3440"/>
                    <a:pt x="8670" y="3488"/>
                  </a:cubicBezTo>
                  <a:cubicBezTo>
                    <a:pt x="8603" y="3535"/>
                    <a:pt x="8523" y="3574"/>
                    <a:pt x="8491" y="3574"/>
                  </a:cubicBezTo>
                  <a:cubicBezTo>
                    <a:pt x="8460" y="3574"/>
                    <a:pt x="8388" y="3588"/>
                    <a:pt x="8338" y="3609"/>
                  </a:cubicBezTo>
                  <a:cubicBezTo>
                    <a:pt x="8289" y="3629"/>
                    <a:pt x="8211" y="3659"/>
                    <a:pt x="8160" y="3672"/>
                  </a:cubicBezTo>
                  <a:cubicBezTo>
                    <a:pt x="8109" y="3685"/>
                    <a:pt x="7971" y="3726"/>
                    <a:pt x="7854" y="3764"/>
                  </a:cubicBezTo>
                  <a:cubicBezTo>
                    <a:pt x="7737" y="3801"/>
                    <a:pt x="7326" y="3910"/>
                    <a:pt x="6936" y="4005"/>
                  </a:cubicBezTo>
                  <a:cubicBezTo>
                    <a:pt x="6221" y="4180"/>
                    <a:pt x="5886" y="4297"/>
                    <a:pt x="5623" y="4465"/>
                  </a:cubicBezTo>
                  <a:cubicBezTo>
                    <a:pt x="5356" y="4636"/>
                    <a:pt x="4988" y="4947"/>
                    <a:pt x="4985" y="5006"/>
                  </a:cubicBezTo>
                  <a:cubicBezTo>
                    <a:pt x="4984" y="5026"/>
                    <a:pt x="4923" y="5113"/>
                    <a:pt x="4845" y="5196"/>
                  </a:cubicBezTo>
                  <a:cubicBezTo>
                    <a:pt x="4767" y="5279"/>
                    <a:pt x="4672" y="5394"/>
                    <a:pt x="4641" y="5449"/>
                  </a:cubicBezTo>
                  <a:cubicBezTo>
                    <a:pt x="4539" y="5627"/>
                    <a:pt x="4152" y="6032"/>
                    <a:pt x="4054" y="6064"/>
                  </a:cubicBezTo>
                  <a:cubicBezTo>
                    <a:pt x="4017" y="6076"/>
                    <a:pt x="3793" y="6248"/>
                    <a:pt x="3646" y="6380"/>
                  </a:cubicBezTo>
                  <a:cubicBezTo>
                    <a:pt x="3593" y="6429"/>
                    <a:pt x="3530" y="6483"/>
                    <a:pt x="3506" y="6501"/>
                  </a:cubicBezTo>
                  <a:cubicBezTo>
                    <a:pt x="3456" y="6539"/>
                    <a:pt x="3309" y="6688"/>
                    <a:pt x="3149" y="6846"/>
                  </a:cubicBezTo>
                  <a:cubicBezTo>
                    <a:pt x="2954" y="7039"/>
                    <a:pt x="2434" y="7783"/>
                    <a:pt x="2384" y="7944"/>
                  </a:cubicBezTo>
                  <a:cubicBezTo>
                    <a:pt x="2326" y="8132"/>
                    <a:pt x="2404" y="8323"/>
                    <a:pt x="2575" y="8427"/>
                  </a:cubicBezTo>
                  <a:cubicBezTo>
                    <a:pt x="2639" y="8466"/>
                    <a:pt x="2720" y="8529"/>
                    <a:pt x="2767" y="8565"/>
                  </a:cubicBezTo>
                  <a:cubicBezTo>
                    <a:pt x="2814" y="8601"/>
                    <a:pt x="2922" y="8662"/>
                    <a:pt x="3009" y="8703"/>
                  </a:cubicBezTo>
                  <a:cubicBezTo>
                    <a:pt x="3096" y="8744"/>
                    <a:pt x="3175" y="8779"/>
                    <a:pt x="3175" y="8784"/>
                  </a:cubicBezTo>
                  <a:cubicBezTo>
                    <a:pt x="3175" y="8799"/>
                    <a:pt x="3607" y="9054"/>
                    <a:pt x="3685" y="9083"/>
                  </a:cubicBezTo>
                  <a:cubicBezTo>
                    <a:pt x="3727" y="9098"/>
                    <a:pt x="3761" y="9122"/>
                    <a:pt x="3761" y="9134"/>
                  </a:cubicBezTo>
                  <a:cubicBezTo>
                    <a:pt x="3761" y="9147"/>
                    <a:pt x="3863" y="9209"/>
                    <a:pt x="3991" y="9273"/>
                  </a:cubicBezTo>
                  <a:cubicBezTo>
                    <a:pt x="4118" y="9336"/>
                    <a:pt x="4293" y="9428"/>
                    <a:pt x="4373" y="9480"/>
                  </a:cubicBezTo>
                  <a:cubicBezTo>
                    <a:pt x="4454" y="9531"/>
                    <a:pt x="4718" y="9671"/>
                    <a:pt x="4960" y="9790"/>
                  </a:cubicBezTo>
                  <a:cubicBezTo>
                    <a:pt x="5866" y="10234"/>
                    <a:pt x="5855" y="10223"/>
                    <a:pt x="5839" y="10359"/>
                  </a:cubicBezTo>
                  <a:cubicBezTo>
                    <a:pt x="5832" y="10426"/>
                    <a:pt x="5795" y="10524"/>
                    <a:pt x="5763" y="10572"/>
                  </a:cubicBezTo>
                  <a:cubicBezTo>
                    <a:pt x="5731" y="10621"/>
                    <a:pt x="5684" y="10696"/>
                    <a:pt x="5661" y="10745"/>
                  </a:cubicBezTo>
                  <a:cubicBezTo>
                    <a:pt x="5638" y="10793"/>
                    <a:pt x="5602" y="10874"/>
                    <a:pt x="5572" y="10923"/>
                  </a:cubicBezTo>
                  <a:cubicBezTo>
                    <a:pt x="5512" y="11016"/>
                    <a:pt x="5450" y="11122"/>
                    <a:pt x="5380" y="11256"/>
                  </a:cubicBezTo>
                  <a:cubicBezTo>
                    <a:pt x="5337" y="11341"/>
                    <a:pt x="5300" y="11397"/>
                    <a:pt x="5227" y="11475"/>
                  </a:cubicBezTo>
                  <a:cubicBezTo>
                    <a:pt x="5205" y="11499"/>
                    <a:pt x="5167" y="11553"/>
                    <a:pt x="5151" y="11596"/>
                  </a:cubicBezTo>
                  <a:cubicBezTo>
                    <a:pt x="5135" y="11638"/>
                    <a:pt x="5099" y="11714"/>
                    <a:pt x="5074" y="11768"/>
                  </a:cubicBezTo>
                  <a:cubicBezTo>
                    <a:pt x="4976" y="11983"/>
                    <a:pt x="4935" y="12117"/>
                    <a:pt x="4909" y="12222"/>
                  </a:cubicBezTo>
                  <a:cubicBezTo>
                    <a:pt x="4894" y="12283"/>
                    <a:pt x="4698" y="12646"/>
                    <a:pt x="4488" y="13027"/>
                  </a:cubicBezTo>
                  <a:cubicBezTo>
                    <a:pt x="4278" y="13409"/>
                    <a:pt x="4084" y="13777"/>
                    <a:pt x="4054" y="13844"/>
                  </a:cubicBezTo>
                  <a:cubicBezTo>
                    <a:pt x="3952" y="14078"/>
                    <a:pt x="3797" y="14407"/>
                    <a:pt x="3748" y="14494"/>
                  </a:cubicBezTo>
                  <a:cubicBezTo>
                    <a:pt x="3686" y="14607"/>
                    <a:pt x="3615" y="14799"/>
                    <a:pt x="3557" y="15023"/>
                  </a:cubicBezTo>
                  <a:cubicBezTo>
                    <a:pt x="3532" y="15120"/>
                    <a:pt x="3497" y="15282"/>
                    <a:pt x="3468" y="15385"/>
                  </a:cubicBezTo>
                  <a:cubicBezTo>
                    <a:pt x="3439" y="15488"/>
                    <a:pt x="3405" y="15661"/>
                    <a:pt x="3391" y="15770"/>
                  </a:cubicBezTo>
                  <a:cubicBezTo>
                    <a:pt x="3378" y="15879"/>
                    <a:pt x="3340" y="15977"/>
                    <a:pt x="3315" y="15989"/>
                  </a:cubicBezTo>
                  <a:cubicBezTo>
                    <a:pt x="3254" y="16017"/>
                    <a:pt x="3253" y="16414"/>
                    <a:pt x="3315" y="16432"/>
                  </a:cubicBezTo>
                  <a:cubicBezTo>
                    <a:pt x="3342" y="16439"/>
                    <a:pt x="3366" y="16514"/>
                    <a:pt x="3366" y="16598"/>
                  </a:cubicBezTo>
                  <a:lnTo>
                    <a:pt x="3366" y="16754"/>
                  </a:lnTo>
                  <a:lnTo>
                    <a:pt x="2869" y="16972"/>
                  </a:lnTo>
                  <a:cubicBezTo>
                    <a:pt x="2313" y="17218"/>
                    <a:pt x="2201" y="17249"/>
                    <a:pt x="1810" y="17265"/>
                  </a:cubicBezTo>
                  <a:cubicBezTo>
                    <a:pt x="1149" y="17292"/>
                    <a:pt x="991" y="17311"/>
                    <a:pt x="637" y="17392"/>
                  </a:cubicBezTo>
                  <a:cubicBezTo>
                    <a:pt x="435" y="17438"/>
                    <a:pt x="234" y="17490"/>
                    <a:pt x="191" y="17513"/>
                  </a:cubicBezTo>
                  <a:cubicBezTo>
                    <a:pt x="76" y="17573"/>
                    <a:pt x="0" y="17693"/>
                    <a:pt x="0" y="17812"/>
                  </a:cubicBezTo>
                  <a:cubicBezTo>
                    <a:pt x="0" y="17937"/>
                    <a:pt x="248" y="18289"/>
                    <a:pt x="433" y="18427"/>
                  </a:cubicBezTo>
                  <a:cubicBezTo>
                    <a:pt x="610" y="18558"/>
                    <a:pt x="675" y="18754"/>
                    <a:pt x="676" y="19100"/>
                  </a:cubicBezTo>
                  <a:cubicBezTo>
                    <a:pt x="676" y="19338"/>
                    <a:pt x="698" y="19416"/>
                    <a:pt x="803" y="19583"/>
                  </a:cubicBezTo>
                  <a:cubicBezTo>
                    <a:pt x="872" y="19692"/>
                    <a:pt x="948" y="19811"/>
                    <a:pt x="969" y="19847"/>
                  </a:cubicBezTo>
                  <a:cubicBezTo>
                    <a:pt x="1010" y="19920"/>
                    <a:pt x="1314" y="20182"/>
                    <a:pt x="1466" y="20278"/>
                  </a:cubicBezTo>
                  <a:cubicBezTo>
                    <a:pt x="1519" y="20312"/>
                    <a:pt x="1555" y="20348"/>
                    <a:pt x="1555" y="20359"/>
                  </a:cubicBezTo>
                  <a:cubicBezTo>
                    <a:pt x="1555" y="20370"/>
                    <a:pt x="1604" y="20400"/>
                    <a:pt x="1657" y="20422"/>
                  </a:cubicBezTo>
                  <a:cubicBezTo>
                    <a:pt x="1711" y="20444"/>
                    <a:pt x="1759" y="20471"/>
                    <a:pt x="1759" y="20485"/>
                  </a:cubicBezTo>
                  <a:cubicBezTo>
                    <a:pt x="1759" y="20500"/>
                    <a:pt x="1932" y="20594"/>
                    <a:pt x="2142" y="20692"/>
                  </a:cubicBezTo>
                  <a:cubicBezTo>
                    <a:pt x="2411" y="20818"/>
                    <a:pt x="2567" y="20878"/>
                    <a:pt x="2677" y="20888"/>
                  </a:cubicBezTo>
                  <a:cubicBezTo>
                    <a:pt x="2764" y="20896"/>
                    <a:pt x="2842" y="20906"/>
                    <a:pt x="2856" y="20917"/>
                  </a:cubicBezTo>
                  <a:cubicBezTo>
                    <a:pt x="2903" y="20951"/>
                    <a:pt x="3277" y="20938"/>
                    <a:pt x="3468" y="20894"/>
                  </a:cubicBezTo>
                  <a:cubicBezTo>
                    <a:pt x="3582" y="20868"/>
                    <a:pt x="3674" y="20825"/>
                    <a:pt x="3723" y="20779"/>
                  </a:cubicBezTo>
                  <a:cubicBezTo>
                    <a:pt x="3845" y="20663"/>
                    <a:pt x="3831" y="20395"/>
                    <a:pt x="3685" y="20135"/>
                  </a:cubicBezTo>
                  <a:cubicBezTo>
                    <a:pt x="3591" y="19969"/>
                    <a:pt x="3570" y="19864"/>
                    <a:pt x="3570" y="19680"/>
                  </a:cubicBezTo>
                  <a:cubicBezTo>
                    <a:pt x="3570" y="19465"/>
                    <a:pt x="3577" y="19414"/>
                    <a:pt x="3736" y="19192"/>
                  </a:cubicBezTo>
                  <a:cubicBezTo>
                    <a:pt x="3833" y="19056"/>
                    <a:pt x="3966" y="18904"/>
                    <a:pt x="4016" y="18852"/>
                  </a:cubicBezTo>
                  <a:cubicBezTo>
                    <a:pt x="4067" y="18801"/>
                    <a:pt x="4105" y="18748"/>
                    <a:pt x="4105" y="18737"/>
                  </a:cubicBezTo>
                  <a:cubicBezTo>
                    <a:pt x="4105" y="18712"/>
                    <a:pt x="4460" y="18400"/>
                    <a:pt x="4577" y="18323"/>
                  </a:cubicBezTo>
                  <a:cubicBezTo>
                    <a:pt x="4628" y="18290"/>
                    <a:pt x="4710" y="18224"/>
                    <a:pt x="4756" y="18180"/>
                  </a:cubicBezTo>
                  <a:cubicBezTo>
                    <a:pt x="4896" y="18042"/>
                    <a:pt x="5059" y="17972"/>
                    <a:pt x="5431" y="17898"/>
                  </a:cubicBezTo>
                  <a:cubicBezTo>
                    <a:pt x="5628" y="17859"/>
                    <a:pt x="5825" y="17817"/>
                    <a:pt x="5865" y="17806"/>
                  </a:cubicBezTo>
                  <a:cubicBezTo>
                    <a:pt x="5905" y="17795"/>
                    <a:pt x="6049" y="17763"/>
                    <a:pt x="6184" y="17731"/>
                  </a:cubicBezTo>
                  <a:cubicBezTo>
                    <a:pt x="6318" y="17699"/>
                    <a:pt x="6541" y="17624"/>
                    <a:pt x="6694" y="17564"/>
                  </a:cubicBezTo>
                  <a:cubicBezTo>
                    <a:pt x="6846" y="17505"/>
                    <a:pt x="7000" y="17455"/>
                    <a:pt x="7025" y="17455"/>
                  </a:cubicBezTo>
                  <a:cubicBezTo>
                    <a:pt x="7050" y="17455"/>
                    <a:pt x="7114" y="17435"/>
                    <a:pt x="7165" y="17409"/>
                  </a:cubicBezTo>
                  <a:cubicBezTo>
                    <a:pt x="7323" y="17329"/>
                    <a:pt x="7627" y="17253"/>
                    <a:pt x="7739" y="17265"/>
                  </a:cubicBezTo>
                  <a:cubicBezTo>
                    <a:pt x="7880" y="17280"/>
                    <a:pt x="9426" y="17247"/>
                    <a:pt x="9575" y="17225"/>
                  </a:cubicBezTo>
                  <a:cubicBezTo>
                    <a:pt x="9679" y="17210"/>
                    <a:pt x="9687" y="17211"/>
                    <a:pt x="9652" y="17248"/>
                  </a:cubicBezTo>
                  <a:cubicBezTo>
                    <a:pt x="9607" y="17295"/>
                    <a:pt x="9546" y="17458"/>
                    <a:pt x="9473" y="17743"/>
                  </a:cubicBezTo>
                  <a:cubicBezTo>
                    <a:pt x="9430" y="17910"/>
                    <a:pt x="9394" y="18103"/>
                    <a:pt x="9307" y="18594"/>
                  </a:cubicBezTo>
                  <a:cubicBezTo>
                    <a:pt x="9292" y="18678"/>
                    <a:pt x="9256" y="18765"/>
                    <a:pt x="9231" y="18789"/>
                  </a:cubicBezTo>
                  <a:cubicBezTo>
                    <a:pt x="9183" y="18836"/>
                    <a:pt x="9147" y="19003"/>
                    <a:pt x="9091" y="19537"/>
                  </a:cubicBezTo>
                  <a:cubicBezTo>
                    <a:pt x="9062" y="19811"/>
                    <a:pt x="9049" y="19883"/>
                    <a:pt x="8963" y="19956"/>
                  </a:cubicBezTo>
                  <a:cubicBezTo>
                    <a:pt x="8906" y="20005"/>
                    <a:pt x="8832" y="20086"/>
                    <a:pt x="8797" y="20135"/>
                  </a:cubicBezTo>
                  <a:cubicBezTo>
                    <a:pt x="8763" y="20183"/>
                    <a:pt x="8672" y="20267"/>
                    <a:pt x="8606" y="20319"/>
                  </a:cubicBezTo>
                  <a:cubicBezTo>
                    <a:pt x="8439" y="20449"/>
                    <a:pt x="8349" y="20589"/>
                    <a:pt x="8300" y="20796"/>
                  </a:cubicBezTo>
                  <a:cubicBezTo>
                    <a:pt x="8277" y="20893"/>
                    <a:pt x="8239" y="21062"/>
                    <a:pt x="8211" y="21175"/>
                  </a:cubicBezTo>
                  <a:cubicBezTo>
                    <a:pt x="8174" y="21323"/>
                    <a:pt x="8173" y="21412"/>
                    <a:pt x="8211" y="21480"/>
                  </a:cubicBezTo>
                  <a:lnTo>
                    <a:pt x="8262" y="21578"/>
                  </a:lnTo>
                  <a:lnTo>
                    <a:pt x="12151" y="21578"/>
                  </a:lnTo>
                  <a:cubicBezTo>
                    <a:pt x="14284" y="21578"/>
                    <a:pt x="16027" y="21571"/>
                    <a:pt x="16027" y="21561"/>
                  </a:cubicBezTo>
                  <a:cubicBezTo>
                    <a:pt x="16027" y="21522"/>
                    <a:pt x="15878" y="21405"/>
                    <a:pt x="15746" y="21342"/>
                  </a:cubicBezTo>
                  <a:cubicBezTo>
                    <a:pt x="15613" y="21279"/>
                    <a:pt x="15414" y="21249"/>
                    <a:pt x="13859" y="21043"/>
                  </a:cubicBezTo>
                  <a:cubicBezTo>
                    <a:pt x="13760" y="21030"/>
                    <a:pt x="13680" y="21011"/>
                    <a:pt x="13668" y="20997"/>
                  </a:cubicBezTo>
                  <a:cubicBezTo>
                    <a:pt x="13656" y="20983"/>
                    <a:pt x="13515" y="20940"/>
                    <a:pt x="13362" y="20905"/>
                  </a:cubicBezTo>
                  <a:cubicBezTo>
                    <a:pt x="13032" y="20830"/>
                    <a:pt x="12566" y="20602"/>
                    <a:pt x="12227" y="20342"/>
                  </a:cubicBezTo>
                  <a:cubicBezTo>
                    <a:pt x="12198" y="20319"/>
                    <a:pt x="12145" y="20284"/>
                    <a:pt x="12100" y="20261"/>
                  </a:cubicBezTo>
                  <a:cubicBezTo>
                    <a:pt x="12022" y="20223"/>
                    <a:pt x="12022" y="20214"/>
                    <a:pt x="12240" y="20163"/>
                  </a:cubicBezTo>
                  <a:cubicBezTo>
                    <a:pt x="12625" y="20074"/>
                    <a:pt x="12992" y="19802"/>
                    <a:pt x="13094" y="19525"/>
                  </a:cubicBezTo>
                  <a:cubicBezTo>
                    <a:pt x="13162" y="19342"/>
                    <a:pt x="13166" y="19355"/>
                    <a:pt x="13120" y="19151"/>
                  </a:cubicBezTo>
                  <a:cubicBezTo>
                    <a:pt x="13094" y="19039"/>
                    <a:pt x="13099" y="18958"/>
                    <a:pt x="13183" y="18789"/>
                  </a:cubicBezTo>
                  <a:cubicBezTo>
                    <a:pt x="13243" y="18669"/>
                    <a:pt x="13339" y="18484"/>
                    <a:pt x="13387" y="18381"/>
                  </a:cubicBezTo>
                  <a:cubicBezTo>
                    <a:pt x="13500" y="18143"/>
                    <a:pt x="13665" y="17816"/>
                    <a:pt x="13757" y="17639"/>
                  </a:cubicBezTo>
                  <a:cubicBezTo>
                    <a:pt x="13797" y="17564"/>
                    <a:pt x="13821" y="17467"/>
                    <a:pt x="13821" y="17426"/>
                  </a:cubicBezTo>
                  <a:cubicBezTo>
                    <a:pt x="13821" y="17326"/>
                    <a:pt x="13917" y="17295"/>
                    <a:pt x="14382" y="17237"/>
                  </a:cubicBezTo>
                  <a:cubicBezTo>
                    <a:pt x="14974" y="17162"/>
                    <a:pt x="15196" y="17157"/>
                    <a:pt x="15593" y="17214"/>
                  </a:cubicBezTo>
                  <a:cubicBezTo>
                    <a:pt x="15995" y="17271"/>
                    <a:pt x="16330" y="17264"/>
                    <a:pt x="16664" y="17196"/>
                  </a:cubicBezTo>
                  <a:cubicBezTo>
                    <a:pt x="17559" y="17014"/>
                    <a:pt x="17453" y="17027"/>
                    <a:pt x="18449" y="17064"/>
                  </a:cubicBezTo>
                  <a:cubicBezTo>
                    <a:pt x="18507" y="17066"/>
                    <a:pt x="19089" y="17040"/>
                    <a:pt x="19380" y="17024"/>
                  </a:cubicBezTo>
                  <a:cubicBezTo>
                    <a:pt x="19590" y="17012"/>
                    <a:pt x="19710" y="16979"/>
                    <a:pt x="19852" y="16886"/>
                  </a:cubicBezTo>
                  <a:cubicBezTo>
                    <a:pt x="19942" y="16826"/>
                    <a:pt x="19964" y="16632"/>
                    <a:pt x="19890" y="16547"/>
                  </a:cubicBezTo>
                  <a:cubicBezTo>
                    <a:pt x="19829" y="16477"/>
                    <a:pt x="19739" y="16193"/>
                    <a:pt x="19686" y="15903"/>
                  </a:cubicBezTo>
                  <a:cubicBezTo>
                    <a:pt x="19631" y="15601"/>
                    <a:pt x="19599" y="15520"/>
                    <a:pt x="19329" y="14919"/>
                  </a:cubicBezTo>
                  <a:cubicBezTo>
                    <a:pt x="19261" y="14768"/>
                    <a:pt x="19182" y="14562"/>
                    <a:pt x="19150" y="14459"/>
                  </a:cubicBezTo>
                  <a:cubicBezTo>
                    <a:pt x="19119" y="14356"/>
                    <a:pt x="19072" y="14232"/>
                    <a:pt x="19048" y="14183"/>
                  </a:cubicBezTo>
                  <a:cubicBezTo>
                    <a:pt x="19025" y="14135"/>
                    <a:pt x="18939" y="13951"/>
                    <a:pt x="18857" y="13775"/>
                  </a:cubicBezTo>
                  <a:cubicBezTo>
                    <a:pt x="18775" y="13599"/>
                    <a:pt x="18691" y="13421"/>
                    <a:pt x="18666" y="13378"/>
                  </a:cubicBezTo>
                  <a:cubicBezTo>
                    <a:pt x="18612" y="13287"/>
                    <a:pt x="18578" y="13192"/>
                    <a:pt x="18538" y="13033"/>
                  </a:cubicBezTo>
                  <a:cubicBezTo>
                    <a:pt x="18522" y="12969"/>
                    <a:pt x="18485" y="12913"/>
                    <a:pt x="18462" y="12907"/>
                  </a:cubicBezTo>
                  <a:cubicBezTo>
                    <a:pt x="18438" y="12900"/>
                    <a:pt x="18424" y="12856"/>
                    <a:pt x="18424" y="12815"/>
                  </a:cubicBezTo>
                  <a:cubicBezTo>
                    <a:pt x="18424" y="12774"/>
                    <a:pt x="18399" y="12736"/>
                    <a:pt x="18373" y="12728"/>
                  </a:cubicBezTo>
                  <a:cubicBezTo>
                    <a:pt x="18346" y="12721"/>
                    <a:pt x="18322" y="12683"/>
                    <a:pt x="18322" y="12642"/>
                  </a:cubicBezTo>
                  <a:cubicBezTo>
                    <a:pt x="18322" y="12601"/>
                    <a:pt x="18297" y="12558"/>
                    <a:pt x="18271" y="12550"/>
                  </a:cubicBezTo>
                  <a:cubicBezTo>
                    <a:pt x="18244" y="12543"/>
                    <a:pt x="18220" y="12509"/>
                    <a:pt x="18220" y="12470"/>
                  </a:cubicBezTo>
                  <a:cubicBezTo>
                    <a:pt x="18220" y="12430"/>
                    <a:pt x="18205" y="12389"/>
                    <a:pt x="18181" y="12378"/>
                  </a:cubicBezTo>
                  <a:cubicBezTo>
                    <a:pt x="18157" y="12366"/>
                    <a:pt x="18119" y="12317"/>
                    <a:pt x="18105" y="12268"/>
                  </a:cubicBezTo>
                  <a:cubicBezTo>
                    <a:pt x="18091" y="12220"/>
                    <a:pt x="18057" y="12136"/>
                    <a:pt x="18028" y="12084"/>
                  </a:cubicBezTo>
                  <a:cubicBezTo>
                    <a:pt x="17923" y="11898"/>
                    <a:pt x="17873" y="11798"/>
                    <a:pt x="17799" y="11636"/>
                  </a:cubicBezTo>
                  <a:cubicBezTo>
                    <a:pt x="17757" y="11545"/>
                    <a:pt x="17706" y="11431"/>
                    <a:pt x="17684" y="11383"/>
                  </a:cubicBezTo>
                  <a:cubicBezTo>
                    <a:pt x="17662" y="11334"/>
                    <a:pt x="17621" y="11248"/>
                    <a:pt x="17595" y="11187"/>
                  </a:cubicBezTo>
                  <a:cubicBezTo>
                    <a:pt x="17568" y="11127"/>
                    <a:pt x="17487" y="10948"/>
                    <a:pt x="17404" y="10791"/>
                  </a:cubicBezTo>
                  <a:cubicBezTo>
                    <a:pt x="17321" y="10633"/>
                    <a:pt x="17251" y="10490"/>
                    <a:pt x="17251" y="10474"/>
                  </a:cubicBezTo>
                  <a:cubicBezTo>
                    <a:pt x="17250" y="10447"/>
                    <a:pt x="17787" y="10639"/>
                    <a:pt x="18105" y="10779"/>
                  </a:cubicBezTo>
                  <a:cubicBezTo>
                    <a:pt x="18261" y="10848"/>
                    <a:pt x="18544" y="10911"/>
                    <a:pt x="18704" y="10911"/>
                  </a:cubicBezTo>
                  <a:cubicBezTo>
                    <a:pt x="18758" y="10911"/>
                    <a:pt x="18884" y="10882"/>
                    <a:pt x="18972" y="10848"/>
                  </a:cubicBezTo>
                  <a:cubicBezTo>
                    <a:pt x="19060" y="10814"/>
                    <a:pt x="19190" y="10772"/>
                    <a:pt x="19265" y="10750"/>
                  </a:cubicBezTo>
                  <a:lnTo>
                    <a:pt x="19405" y="10710"/>
                  </a:lnTo>
                  <a:lnTo>
                    <a:pt x="19469" y="10785"/>
                  </a:lnTo>
                  <a:cubicBezTo>
                    <a:pt x="19553" y="10876"/>
                    <a:pt x="19733" y="10946"/>
                    <a:pt x="19966" y="10975"/>
                  </a:cubicBezTo>
                  <a:cubicBezTo>
                    <a:pt x="20209" y="11005"/>
                    <a:pt x="20805" y="10919"/>
                    <a:pt x="21063" y="10814"/>
                  </a:cubicBezTo>
                  <a:cubicBezTo>
                    <a:pt x="21167" y="10771"/>
                    <a:pt x="21277" y="10733"/>
                    <a:pt x="21305" y="10733"/>
                  </a:cubicBezTo>
                  <a:cubicBezTo>
                    <a:pt x="21365" y="10733"/>
                    <a:pt x="21600" y="10508"/>
                    <a:pt x="21598" y="10451"/>
                  </a:cubicBezTo>
                  <a:cubicBezTo>
                    <a:pt x="21596" y="10383"/>
                    <a:pt x="21370" y="10178"/>
                    <a:pt x="21139" y="10020"/>
                  </a:cubicBezTo>
                  <a:cubicBezTo>
                    <a:pt x="20909" y="9863"/>
                    <a:pt x="20570" y="9713"/>
                    <a:pt x="20285" y="9646"/>
                  </a:cubicBezTo>
                  <a:cubicBezTo>
                    <a:pt x="20198" y="9626"/>
                    <a:pt x="20132" y="9599"/>
                    <a:pt x="20132" y="9583"/>
                  </a:cubicBezTo>
                  <a:cubicBezTo>
                    <a:pt x="20132" y="9567"/>
                    <a:pt x="20062" y="9527"/>
                    <a:pt x="19979" y="9491"/>
                  </a:cubicBezTo>
                  <a:cubicBezTo>
                    <a:pt x="19896" y="9455"/>
                    <a:pt x="19789" y="9398"/>
                    <a:pt x="19750" y="9365"/>
                  </a:cubicBezTo>
                  <a:cubicBezTo>
                    <a:pt x="19653" y="9281"/>
                    <a:pt x="19580" y="9238"/>
                    <a:pt x="19125" y="9019"/>
                  </a:cubicBezTo>
                  <a:cubicBezTo>
                    <a:pt x="18663" y="8798"/>
                    <a:pt x="18103" y="8553"/>
                    <a:pt x="17990" y="8525"/>
                  </a:cubicBezTo>
                  <a:cubicBezTo>
                    <a:pt x="17890" y="8500"/>
                    <a:pt x="17465" y="8300"/>
                    <a:pt x="17251" y="8174"/>
                  </a:cubicBezTo>
                  <a:cubicBezTo>
                    <a:pt x="17162" y="8122"/>
                    <a:pt x="17036" y="8046"/>
                    <a:pt x="16970" y="8007"/>
                  </a:cubicBezTo>
                  <a:cubicBezTo>
                    <a:pt x="16904" y="7969"/>
                    <a:pt x="16855" y="7934"/>
                    <a:pt x="16855" y="7927"/>
                  </a:cubicBezTo>
                  <a:cubicBezTo>
                    <a:pt x="16855" y="7919"/>
                    <a:pt x="16782" y="7865"/>
                    <a:pt x="16690" y="7806"/>
                  </a:cubicBezTo>
                  <a:cubicBezTo>
                    <a:pt x="16525" y="7700"/>
                    <a:pt x="16520" y="7695"/>
                    <a:pt x="16613" y="7657"/>
                  </a:cubicBezTo>
                  <a:cubicBezTo>
                    <a:pt x="16765" y="7595"/>
                    <a:pt x="16880" y="7399"/>
                    <a:pt x="16817" y="7312"/>
                  </a:cubicBezTo>
                  <a:cubicBezTo>
                    <a:pt x="16750" y="7219"/>
                    <a:pt x="16612" y="7035"/>
                    <a:pt x="16562" y="6978"/>
                  </a:cubicBezTo>
                  <a:cubicBezTo>
                    <a:pt x="16512" y="6921"/>
                    <a:pt x="16466" y="6806"/>
                    <a:pt x="16435" y="6662"/>
                  </a:cubicBezTo>
                  <a:cubicBezTo>
                    <a:pt x="16421" y="6598"/>
                    <a:pt x="16394" y="6547"/>
                    <a:pt x="16371" y="6547"/>
                  </a:cubicBezTo>
                  <a:cubicBezTo>
                    <a:pt x="16348" y="6547"/>
                    <a:pt x="16307" y="6404"/>
                    <a:pt x="16294" y="6225"/>
                  </a:cubicBezTo>
                  <a:cubicBezTo>
                    <a:pt x="16265" y="5828"/>
                    <a:pt x="16226" y="5620"/>
                    <a:pt x="16167" y="5592"/>
                  </a:cubicBezTo>
                  <a:cubicBezTo>
                    <a:pt x="16106" y="5564"/>
                    <a:pt x="16106" y="5144"/>
                    <a:pt x="16167" y="5127"/>
                  </a:cubicBezTo>
                  <a:cubicBezTo>
                    <a:pt x="16234" y="5108"/>
                    <a:pt x="16238" y="4954"/>
                    <a:pt x="16167" y="4879"/>
                  </a:cubicBezTo>
                  <a:cubicBezTo>
                    <a:pt x="16134" y="4845"/>
                    <a:pt x="16008" y="4770"/>
                    <a:pt x="15899" y="4713"/>
                  </a:cubicBezTo>
                  <a:cubicBezTo>
                    <a:pt x="15790" y="4655"/>
                    <a:pt x="15633" y="4572"/>
                    <a:pt x="15542" y="4523"/>
                  </a:cubicBezTo>
                  <a:cubicBezTo>
                    <a:pt x="15452" y="4474"/>
                    <a:pt x="15357" y="4431"/>
                    <a:pt x="15325" y="4431"/>
                  </a:cubicBezTo>
                  <a:cubicBezTo>
                    <a:pt x="15237" y="4431"/>
                    <a:pt x="14970" y="4300"/>
                    <a:pt x="14854" y="4195"/>
                  </a:cubicBezTo>
                  <a:cubicBezTo>
                    <a:pt x="14794" y="4141"/>
                    <a:pt x="14668" y="4082"/>
                    <a:pt x="14560" y="4051"/>
                  </a:cubicBezTo>
                  <a:cubicBezTo>
                    <a:pt x="14458" y="4022"/>
                    <a:pt x="14217" y="3916"/>
                    <a:pt x="14025" y="3821"/>
                  </a:cubicBezTo>
                  <a:lnTo>
                    <a:pt x="13681" y="3649"/>
                  </a:lnTo>
                  <a:lnTo>
                    <a:pt x="13821" y="3620"/>
                  </a:lnTo>
                  <a:cubicBezTo>
                    <a:pt x="13894" y="3602"/>
                    <a:pt x="14139" y="3576"/>
                    <a:pt x="14369" y="3568"/>
                  </a:cubicBezTo>
                  <a:cubicBezTo>
                    <a:pt x="14823" y="3553"/>
                    <a:pt x="14972" y="3524"/>
                    <a:pt x="15147" y="3413"/>
                  </a:cubicBezTo>
                  <a:cubicBezTo>
                    <a:pt x="15214" y="3370"/>
                    <a:pt x="15251" y="3318"/>
                    <a:pt x="15249" y="3258"/>
                  </a:cubicBezTo>
                  <a:cubicBezTo>
                    <a:pt x="15222" y="2637"/>
                    <a:pt x="15249" y="2465"/>
                    <a:pt x="15389" y="2395"/>
                  </a:cubicBezTo>
                  <a:cubicBezTo>
                    <a:pt x="15438" y="2371"/>
                    <a:pt x="15513" y="2314"/>
                    <a:pt x="15555" y="2269"/>
                  </a:cubicBezTo>
                  <a:cubicBezTo>
                    <a:pt x="15658" y="2157"/>
                    <a:pt x="15586" y="2083"/>
                    <a:pt x="15198" y="1912"/>
                  </a:cubicBezTo>
                  <a:cubicBezTo>
                    <a:pt x="14969" y="1811"/>
                    <a:pt x="14905" y="1765"/>
                    <a:pt x="14905" y="1717"/>
                  </a:cubicBezTo>
                  <a:cubicBezTo>
                    <a:pt x="14905" y="1637"/>
                    <a:pt x="14765" y="1416"/>
                    <a:pt x="14688" y="1372"/>
                  </a:cubicBezTo>
                  <a:cubicBezTo>
                    <a:pt x="14542" y="1288"/>
                    <a:pt x="14397" y="1129"/>
                    <a:pt x="14446" y="1101"/>
                  </a:cubicBezTo>
                  <a:cubicBezTo>
                    <a:pt x="14489" y="1077"/>
                    <a:pt x="14581" y="957"/>
                    <a:pt x="14752" y="716"/>
                  </a:cubicBezTo>
                  <a:cubicBezTo>
                    <a:pt x="14818" y="622"/>
                    <a:pt x="14812" y="604"/>
                    <a:pt x="14688" y="457"/>
                  </a:cubicBezTo>
                  <a:cubicBezTo>
                    <a:pt x="14609" y="364"/>
                    <a:pt x="14513" y="302"/>
                    <a:pt x="14344" y="233"/>
                  </a:cubicBezTo>
                  <a:cubicBezTo>
                    <a:pt x="14213" y="180"/>
                    <a:pt x="14074" y="135"/>
                    <a:pt x="14038" y="135"/>
                  </a:cubicBezTo>
                  <a:cubicBezTo>
                    <a:pt x="14001" y="135"/>
                    <a:pt x="13839" y="103"/>
                    <a:pt x="13681" y="66"/>
                  </a:cubicBezTo>
                  <a:cubicBezTo>
                    <a:pt x="13385" y="-1"/>
                    <a:pt x="12943" y="-22"/>
                    <a:pt x="12877" y="2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5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89359" cy="1489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7" name="Man with a gun tran bg.png" descr="Man with a gun tran b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042140" y="7650670"/>
            <a:ext cx="1243265" cy="186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Man with a gun tran bg.png" descr="Man with a gun tran b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042140" y="6150701"/>
            <a:ext cx="1243265" cy="186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Man with a gun tran bg.png" descr="Man with a gun tran b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3756904" y="10384158"/>
            <a:ext cx="1243265" cy="186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Man with a gun tran bg.png" descr="Man with a gun tran b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575990" y="10786534"/>
            <a:ext cx="1243265" cy="186489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Overwhelm their OODA loop with a spread out response - don’t pack up close together…"/>
          <p:cNvSpPr txBox="1"/>
          <p:nvPr>
            <p:ph type="body" idx="1"/>
          </p:nvPr>
        </p:nvSpPr>
        <p:spPr>
          <a:xfrm>
            <a:off x="1059181" y="995155"/>
            <a:ext cx="21971001" cy="9861368"/>
          </a:xfrm>
          <a:prstGeom prst="rect">
            <a:avLst/>
          </a:prstGeom>
        </p:spPr>
        <p:txBody>
          <a:bodyPr/>
          <a:lstStyle/>
          <a:p>
            <a:pPr marL="609599" indent="-609599">
              <a:spcBef>
                <a:spcPts val="0"/>
              </a:spcBef>
              <a:defRPr sz="4200"/>
            </a:pPr>
            <a:r>
              <a:t>Overwhelm their OODA loop with a spread out response - don’t pack up close together</a:t>
            </a:r>
          </a:p>
          <a:p>
            <a:pPr marL="609599" indent="-609599">
              <a:spcBef>
                <a:spcPts val="0"/>
              </a:spcBef>
              <a:defRPr sz="4200"/>
            </a:pPr>
            <a:r>
              <a:t>Get a partner - don’t go by yourself. Use cover fire and move to cover. Flank the threat.</a:t>
            </a:r>
          </a:p>
          <a:p>
            <a:pPr marL="609599" indent="-609599">
              <a:spcBef>
                <a:spcPts val="0"/>
              </a:spcBef>
              <a:defRPr sz="4200"/>
            </a:pPr>
            <a:r>
              <a:t>You can shoot through car doors, trunks, and windows. Use the engine block as cover.</a:t>
            </a:r>
          </a:p>
          <a:p>
            <a:pPr marL="609599" indent="-609599">
              <a:spcBef>
                <a:spcPts val="0"/>
              </a:spcBef>
              <a:defRPr sz="4200"/>
            </a:pPr>
            <a:r>
              <a:t>You can also shoot a person in the ankles/feet shooting under a car</a:t>
            </a:r>
          </a:p>
        </p:txBody>
      </p:sp>
      <p:sp>
        <p:nvSpPr>
          <p:cNvPr id="292" name="Arrow"/>
          <p:cNvSpPr/>
          <p:nvPr/>
        </p:nvSpPr>
        <p:spPr>
          <a:xfrm flipH="1">
            <a:off x="11170718" y="6498124"/>
            <a:ext cx="980479" cy="822043"/>
          </a:xfrm>
          <a:prstGeom prst="rightArrow">
            <a:avLst>
              <a:gd name="adj1" fmla="val 32000"/>
              <a:gd name="adj2" fmla="val 76335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3" name="Arrow"/>
          <p:cNvSpPr/>
          <p:nvPr/>
        </p:nvSpPr>
        <p:spPr>
          <a:xfrm flipH="1">
            <a:off x="11170718" y="8172107"/>
            <a:ext cx="980479" cy="822043"/>
          </a:xfrm>
          <a:prstGeom prst="rightArrow">
            <a:avLst>
              <a:gd name="adj1" fmla="val 32000"/>
              <a:gd name="adj2" fmla="val 76335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4" name="Arrow"/>
          <p:cNvSpPr/>
          <p:nvPr/>
        </p:nvSpPr>
        <p:spPr>
          <a:xfrm flipH="1" rot="1140000">
            <a:off x="13003793" y="10905595"/>
            <a:ext cx="980479" cy="822043"/>
          </a:xfrm>
          <a:prstGeom prst="rightArrow">
            <a:avLst>
              <a:gd name="adj1" fmla="val 32000"/>
              <a:gd name="adj2" fmla="val 76335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 person  with a long gun (not shooting)"/>
          <p:cNvSpPr txBox="1"/>
          <p:nvPr>
            <p:ph type="title"/>
          </p:nvPr>
        </p:nvSpPr>
        <p:spPr>
          <a:xfrm>
            <a:off x="2832100" y="162082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A person  with a long gun (not shooting)</a:t>
            </a:r>
          </a:p>
        </p:txBody>
      </p:sp>
      <p:pic>
        <p:nvPicPr>
          <p:cNvPr id="297" name="PC Google Map.png" descr="PC Google Map.png"/>
          <p:cNvPicPr>
            <a:picLocks noChangeAspect="1"/>
          </p:cNvPicPr>
          <p:nvPr/>
        </p:nvPicPr>
        <p:blipFill>
          <a:blip r:embed="rId2">
            <a:extLst/>
          </a:blip>
          <a:srcRect l="34257" t="32127" r="44100" b="48065"/>
          <a:stretch>
            <a:fillRect/>
          </a:stretch>
        </p:blipFill>
        <p:spPr>
          <a:xfrm>
            <a:off x="1414264" y="3074315"/>
            <a:ext cx="20070126" cy="9294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Group"/>
          <p:cNvGrpSpPr/>
          <p:nvPr/>
        </p:nvGrpSpPr>
        <p:grpSpPr>
          <a:xfrm>
            <a:off x="10704569" y="7337528"/>
            <a:ext cx="1489360" cy="1775290"/>
            <a:chOff x="0" y="0"/>
            <a:chExt cx="1489358" cy="1775288"/>
          </a:xfrm>
        </p:grpSpPr>
        <p:pic>
          <p:nvPicPr>
            <p:cNvPr id="298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05" t="2087" r="27993" b="0"/>
            <a:stretch>
              <a:fillRect/>
            </a:stretch>
          </p:blipFill>
          <p:spPr>
            <a:xfrm>
              <a:off x="183356" y="286030"/>
              <a:ext cx="672308" cy="148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8" fill="norm" stroke="1" extrusionOk="0">
                  <a:moveTo>
                    <a:pt x="12877" y="26"/>
                  </a:moveTo>
                  <a:cubicBezTo>
                    <a:pt x="12861" y="38"/>
                    <a:pt x="12775" y="49"/>
                    <a:pt x="12699" y="49"/>
                  </a:cubicBezTo>
                  <a:cubicBezTo>
                    <a:pt x="12619" y="49"/>
                    <a:pt x="12446" y="85"/>
                    <a:pt x="12278" y="135"/>
                  </a:cubicBezTo>
                  <a:cubicBezTo>
                    <a:pt x="12048" y="205"/>
                    <a:pt x="11914" y="225"/>
                    <a:pt x="11628" y="245"/>
                  </a:cubicBezTo>
                  <a:cubicBezTo>
                    <a:pt x="10860" y="298"/>
                    <a:pt x="10199" y="425"/>
                    <a:pt x="9754" y="607"/>
                  </a:cubicBezTo>
                  <a:cubicBezTo>
                    <a:pt x="9589" y="674"/>
                    <a:pt x="9415" y="728"/>
                    <a:pt x="9358" y="728"/>
                  </a:cubicBezTo>
                  <a:cubicBezTo>
                    <a:pt x="9180" y="728"/>
                    <a:pt x="8900" y="833"/>
                    <a:pt x="8836" y="923"/>
                  </a:cubicBezTo>
                  <a:cubicBezTo>
                    <a:pt x="8803" y="969"/>
                    <a:pt x="8742" y="1025"/>
                    <a:pt x="8695" y="1050"/>
                  </a:cubicBezTo>
                  <a:cubicBezTo>
                    <a:pt x="8395" y="1206"/>
                    <a:pt x="8184" y="1487"/>
                    <a:pt x="8224" y="1676"/>
                  </a:cubicBezTo>
                  <a:cubicBezTo>
                    <a:pt x="8275" y="1923"/>
                    <a:pt x="8356" y="2102"/>
                    <a:pt x="8479" y="2234"/>
                  </a:cubicBezTo>
                  <a:cubicBezTo>
                    <a:pt x="8661" y="2431"/>
                    <a:pt x="8781" y="2616"/>
                    <a:pt x="8848" y="2803"/>
                  </a:cubicBezTo>
                  <a:cubicBezTo>
                    <a:pt x="8905" y="2960"/>
                    <a:pt x="9053" y="3141"/>
                    <a:pt x="9142" y="3166"/>
                  </a:cubicBezTo>
                  <a:cubicBezTo>
                    <a:pt x="9182" y="3177"/>
                    <a:pt x="8926" y="3359"/>
                    <a:pt x="8836" y="3384"/>
                  </a:cubicBezTo>
                  <a:cubicBezTo>
                    <a:pt x="8809" y="3392"/>
                    <a:pt x="8736" y="3440"/>
                    <a:pt x="8670" y="3488"/>
                  </a:cubicBezTo>
                  <a:cubicBezTo>
                    <a:pt x="8603" y="3535"/>
                    <a:pt x="8523" y="3574"/>
                    <a:pt x="8491" y="3574"/>
                  </a:cubicBezTo>
                  <a:cubicBezTo>
                    <a:pt x="8460" y="3574"/>
                    <a:pt x="8388" y="3588"/>
                    <a:pt x="8338" y="3609"/>
                  </a:cubicBezTo>
                  <a:cubicBezTo>
                    <a:pt x="8289" y="3629"/>
                    <a:pt x="8211" y="3659"/>
                    <a:pt x="8160" y="3672"/>
                  </a:cubicBezTo>
                  <a:cubicBezTo>
                    <a:pt x="8109" y="3685"/>
                    <a:pt x="7971" y="3726"/>
                    <a:pt x="7854" y="3764"/>
                  </a:cubicBezTo>
                  <a:cubicBezTo>
                    <a:pt x="7737" y="3801"/>
                    <a:pt x="7326" y="3910"/>
                    <a:pt x="6936" y="4005"/>
                  </a:cubicBezTo>
                  <a:cubicBezTo>
                    <a:pt x="6221" y="4180"/>
                    <a:pt x="5886" y="4297"/>
                    <a:pt x="5623" y="4465"/>
                  </a:cubicBezTo>
                  <a:cubicBezTo>
                    <a:pt x="5356" y="4636"/>
                    <a:pt x="4988" y="4947"/>
                    <a:pt x="4985" y="5006"/>
                  </a:cubicBezTo>
                  <a:cubicBezTo>
                    <a:pt x="4984" y="5026"/>
                    <a:pt x="4923" y="5113"/>
                    <a:pt x="4845" y="5196"/>
                  </a:cubicBezTo>
                  <a:cubicBezTo>
                    <a:pt x="4767" y="5279"/>
                    <a:pt x="4672" y="5394"/>
                    <a:pt x="4641" y="5449"/>
                  </a:cubicBezTo>
                  <a:cubicBezTo>
                    <a:pt x="4539" y="5627"/>
                    <a:pt x="4152" y="6032"/>
                    <a:pt x="4054" y="6064"/>
                  </a:cubicBezTo>
                  <a:cubicBezTo>
                    <a:pt x="4017" y="6076"/>
                    <a:pt x="3793" y="6248"/>
                    <a:pt x="3646" y="6380"/>
                  </a:cubicBezTo>
                  <a:cubicBezTo>
                    <a:pt x="3593" y="6429"/>
                    <a:pt x="3530" y="6483"/>
                    <a:pt x="3506" y="6501"/>
                  </a:cubicBezTo>
                  <a:cubicBezTo>
                    <a:pt x="3456" y="6539"/>
                    <a:pt x="3309" y="6688"/>
                    <a:pt x="3149" y="6846"/>
                  </a:cubicBezTo>
                  <a:cubicBezTo>
                    <a:pt x="2954" y="7039"/>
                    <a:pt x="2434" y="7783"/>
                    <a:pt x="2384" y="7944"/>
                  </a:cubicBezTo>
                  <a:cubicBezTo>
                    <a:pt x="2326" y="8132"/>
                    <a:pt x="2404" y="8323"/>
                    <a:pt x="2575" y="8427"/>
                  </a:cubicBezTo>
                  <a:cubicBezTo>
                    <a:pt x="2639" y="8466"/>
                    <a:pt x="2720" y="8529"/>
                    <a:pt x="2767" y="8565"/>
                  </a:cubicBezTo>
                  <a:cubicBezTo>
                    <a:pt x="2814" y="8601"/>
                    <a:pt x="2922" y="8662"/>
                    <a:pt x="3009" y="8703"/>
                  </a:cubicBezTo>
                  <a:cubicBezTo>
                    <a:pt x="3096" y="8744"/>
                    <a:pt x="3175" y="8779"/>
                    <a:pt x="3175" y="8784"/>
                  </a:cubicBezTo>
                  <a:cubicBezTo>
                    <a:pt x="3175" y="8799"/>
                    <a:pt x="3607" y="9054"/>
                    <a:pt x="3685" y="9083"/>
                  </a:cubicBezTo>
                  <a:cubicBezTo>
                    <a:pt x="3727" y="9098"/>
                    <a:pt x="3761" y="9122"/>
                    <a:pt x="3761" y="9134"/>
                  </a:cubicBezTo>
                  <a:cubicBezTo>
                    <a:pt x="3761" y="9147"/>
                    <a:pt x="3863" y="9209"/>
                    <a:pt x="3991" y="9273"/>
                  </a:cubicBezTo>
                  <a:cubicBezTo>
                    <a:pt x="4118" y="9336"/>
                    <a:pt x="4293" y="9428"/>
                    <a:pt x="4373" y="9480"/>
                  </a:cubicBezTo>
                  <a:cubicBezTo>
                    <a:pt x="4454" y="9531"/>
                    <a:pt x="4718" y="9671"/>
                    <a:pt x="4960" y="9790"/>
                  </a:cubicBezTo>
                  <a:cubicBezTo>
                    <a:pt x="5866" y="10234"/>
                    <a:pt x="5855" y="10223"/>
                    <a:pt x="5839" y="10359"/>
                  </a:cubicBezTo>
                  <a:cubicBezTo>
                    <a:pt x="5832" y="10426"/>
                    <a:pt x="5795" y="10524"/>
                    <a:pt x="5763" y="10572"/>
                  </a:cubicBezTo>
                  <a:cubicBezTo>
                    <a:pt x="5731" y="10621"/>
                    <a:pt x="5684" y="10696"/>
                    <a:pt x="5661" y="10745"/>
                  </a:cubicBezTo>
                  <a:cubicBezTo>
                    <a:pt x="5638" y="10793"/>
                    <a:pt x="5602" y="10874"/>
                    <a:pt x="5572" y="10923"/>
                  </a:cubicBezTo>
                  <a:cubicBezTo>
                    <a:pt x="5512" y="11016"/>
                    <a:pt x="5450" y="11122"/>
                    <a:pt x="5380" y="11256"/>
                  </a:cubicBezTo>
                  <a:cubicBezTo>
                    <a:pt x="5337" y="11341"/>
                    <a:pt x="5300" y="11397"/>
                    <a:pt x="5227" y="11475"/>
                  </a:cubicBezTo>
                  <a:cubicBezTo>
                    <a:pt x="5205" y="11499"/>
                    <a:pt x="5167" y="11553"/>
                    <a:pt x="5151" y="11596"/>
                  </a:cubicBezTo>
                  <a:cubicBezTo>
                    <a:pt x="5135" y="11638"/>
                    <a:pt x="5099" y="11714"/>
                    <a:pt x="5074" y="11768"/>
                  </a:cubicBezTo>
                  <a:cubicBezTo>
                    <a:pt x="4976" y="11983"/>
                    <a:pt x="4935" y="12117"/>
                    <a:pt x="4909" y="12222"/>
                  </a:cubicBezTo>
                  <a:cubicBezTo>
                    <a:pt x="4894" y="12283"/>
                    <a:pt x="4698" y="12646"/>
                    <a:pt x="4488" y="13027"/>
                  </a:cubicBezTo>
                  <a:cubicBezTo>
                    <a:pt x="4278" y="13409"/>
                    <a:pt x="4084" y="13777"/>
                    <a:pt x="4054" y="13844"/>
                  </a:cubicBezTo>
                  <a:cubicBezTo>
                    <a:pt x="3952" y="14078"/>
                    <a:pt x="3797" y="14407"/>
                    <a:pt x="3748" y="14494"/>
                  </a:cubicBezTo>
                  <a:cubicBezTo>
                    <a:pt x="3686" y="14607"/>
                    <a:pt x="3615" y="14799"/>
                    <a:pt x="3557" y="15023"/>
                  </a:cubicBezTo>
                  <a:cubicBezTo>
                    <a:pt x="3532" y="15120"/>
                    <a:pt x="3497" y="15282"/>
                    <a:pt x="3468" y="15385"/>
                  </a:cubicBezTo>
                  <a:cubicBezTo>
                    <a:pt x="3439" y="15488"/>
                    <a:pt x="3405" y="15661"/>
                    <a:pt x="3391" y="15770"/>
                  </a:cubicBezTo>
                  <a:cubicBezTo>
                    <a:pt x="3378" y="15879"/>
                    <a:pt x="3340" y="15977"/>
                    <a:pt x="3315" y="15989"/>
                  </a:cubicBezTo>
                  <a:cubicBezTo>
                    <a:pt x="3254" y="16017"/>
                    <a:pt x="3253" y="16414"/>
                    <a:pt x="3315" y="16432"/>
                  </a:cubicBezTo>
                  <a:cubicBezTo>
                    <a:pt x="3342" y="16439"/>
                    <a:pt x="3366" y="16514"/>
                    <a:pt x="3366" y="16598"/>
                  </a:cubicBezTo>
                  <a:lnTo>
                    <a:pt x="3366" y="16754"/>
                  </a:lnTo>
                  <a:lnTo>
                    <a:pt x="2869" y="16972"/>
                  </a:lnTo>
                  <a:cubicBezTo>
                    <a:pt x="2313" y="17218"/>
                    <a:pt x="2201" y="17249"/>
                    <a:pt x="1810" y="17265"/>
                  </a:cubicBezTo>
                  <a:cubicBezTo>
                    <a:pt x="1149" y="17292"/>
                    <a:pt x="991" y="17311"/>
                    <a:pt x="637" y="17392"/>
                  </a:cubicBezTo>
                  <a:cubicBezTo>
                    <a:pt x="435" y="17438"/>
                    <a:pt x="234" y="17490"/>
                    <a:pt x="191" y="17513"/>
                  </a:cubicBezTo>
                  <a:cubicBezTo>
                    <a:pt x="76" y="17573"/>
                    <a:pt x="0" y="17693"/>
                    <a:pt x="0" y="17812"/>
                  </a:cubicBezTo>
                  <a:cubicBezTo>
                    <a:pt x="0" y="17937"/>
                    <a:pt x="248" y="18289"/>
                    <a:pt x="433" y="18427"/>
                  </a:cubicBezTo>
                  <a:cubicBezTo>
                    <a:pt x="610" y="18558"/>
                    <a:pt x="675" y="18754"/>
                    <a:pt x="676" y="19100"/>
                  </a:cubicBezTo>
                  <a:cubicBezTo>
                    <a:pt x="676" y="19338"/>
                    <a:pt x="698" y="19416"/>
                    <a:pt x="803" y="19583"/>
                  </a:cubicBezTo>
                  <a:cubicBezTo>
                    <a:pt x="872" y="19692"/>
                    <a:pt x="948" y="19811"/>
                    <a:pt x="969" y="19847"/>
                  </a:cubicBezTo>
                  <a:cubicBezTo>
                    <a:pt x="1010" y="19920"/>
                    <a:pt x="1314" y="20182"/>
                    <a:pt x="1466" y="20278"/>
                  </a:cubicBezTo>
                  <a:cubicBezTo>
                    <a:pt x="1519" y="20312"/>
                    <a:pt x="1555" y="20348"/>
                    <a:pt x="1555" y="20359"/>
                  </a:cubicBezTo>
                  <a:cubicBezTo>
                    <a:pt x="1555" y="20370"/>
                    <a:pt x="1604" y="20400"/>
                    <a:pt x="1657" y="20422"/>
                  </a:cubicBezTo>
                  <a:cubicBezTo>
                    <a:pt x="1711" y="20444"/>
                    <a:pt x="1759" y="20471"/>
                    <a:pt x="1759" y="20485"/>
                  </a:cubicBezTo>
                  <a:cubicBezTo>
                    <a:pt x="1759" y="20500"/>
                    <a:pt x="1932" y="20594"/>
                    <a:pt x="2142" y="20692"/>
                  </a:cubicBezTo>
                  <a:cubicBezTo>
                    <a:pt x="2411" y="20818"/>
                    <a:pt x="2567" y="20878"/>
                    <a:pt x="2677" y="20888"/>
                  </a:cubicBezTo>
                  <a:cubicBezTo>
                    <a:pt x="2764" y="20896"/>
                    <a:pt x="2842" y="20906"/>
                    <a:pt x="2856" y="20917"/>
                  </a:cubicBezTo>
                  <a:cubicBezTo>
                    <a:pt x="2903" y="20951"/>
                    <a:pt x="3277" y="20938"/>
                    <a:pt x="3468" y="20894"/>
                  </a:cubicBezTo>
                  <a:cubicBezTo>
                    <a:pt x="3582" y="20868"/>
                    <a:pt x="3674" y="20825"/>
                    <a:pt x="3723" y="20779"/>
                  </a:cubicBezTo>
                  <a:cubicBezTo>
                    <a:pt x="3845" y="20663"/>
                    <a:pt x="3831" y="20395"/>
                    <a:pt x="3685" y="20135"/>
                  </a:cubicBezTo>
                  <a:cubicBezTo>
                    <a:pt x="3591" y="19969"/>
                    <a:pt x="3570" y="19864"/>
                    <a:pt x="3570" y="19680"/>
                  </a:cubicBezTo>
                  <a:cubicBezTo>
                    <a:pt x="3570" y="19465"/>
                    <a:pt x="3577" y="19414"/>
                    <a:pt x="3736" y="19192"/>
                  </a:cubicBezTo>
                  <a:cubicBezTo>
                    <a:pt x="3833" y="19056"/>
                    <a:pt x="3966" y="18904"/>
                    <a:pt x="4016" y="18852"/>
                  </a:cubicBezTo>
                  <a:cubicBezTo>
                    <a:pt x="4067" y="18801"/>
                    <a:pt x="4105" y="18748"/>
                    <a:pt x="4105" y="18737"/>
                  </a:cubicBezTo>
                  <a:cubicBezTo>
                    <a:pt x="4105" y="18712"/>
                    <a:pt x="4460" y="18400"/>
                    <a:pt x="4577" y="18323"/>
                  </a:cubicBezTo>
                  <a:cubicBezTo>
                    <a:pt x="4628" y="18290"/>
                    <a:pt x="4710" y="18224"/>
                    <a:pt x="4756" y="18180"/>
                  </a:cubicBezTo>
                  <a:cubicBezTo>
                    <a:pt x="4896" y="18042"/>
                    <a:pt x="5059" y="17972"/>
                    <a:pt x="5431" y="17898"/>
                  </a:cubicBezTo>
                  <a:cubicBezTo>
                    <a:pt x="5628" y="17859"/>
                    <a:pt x="5825" y="17817"/>
                    <a:pt x="5865" y="17806"/>
                  </a:cubicBezTo>
                  <a:cubicBezTo>
                    <a:pt x="5905" y="17795"/>
                    <a:pt x="6049" y="17763"/>
                    <a:pt x="6184" y="17731"/>
                  </a:cubicBezTo>
                  <a:cubicBezTo>
                    <a:pt x="6318" y="17699"/>
                    <a:pt x="6541" y="17624"/>
                    <a:pt x="6694" y="17564"/>
                  </a:cubicBezTo>
                  <a:cubicBezTo>
                    <a:pt x="6846" y="17505"/>
                    <a:pt x="7000" y="17455"/>
                    <a:pt x="7025" y="17455"/>
                  </a:cubicBezTo>
                  <a:cubicBezTo>
                    <a:pt x="7050" y="17455"/>
                    <a:pt x="7114" y="17435"/>
                    <a:pt x="7165" y="17409"/>
                  </a:cubicBezTo>
                  <a:cubicBezTo>
                    <a:pt x="7323" y="17329"/>
                    <a:pt x="7627" y="17253"/>
                    <a:pt x="7739" y="17265"/>
                  </a:cubicBezTo>
                  <a:cubicBezTo>
                    <a:pt x="7880" y="17280"/>
                    <a:pt x="9426" y="17247"/>
                    <a:pt x="9575" y="17225"/>
                  </a:cubicBezTo>
                  <a:cubicBezTo>
                    <a:pt x="9679" y="17210"/>
                    <a:pt x="9687" y="17211"/>
                    <a:pt x="9652" y="17248"/>
                  </a:cubicBezTo>
                  <a:cubicBezTo>
                    <a:pt x="9607" y="17295"/>
                    <a:pt x="9546" y="17458"/>
                    <a:pt x="9473" y="17743"/>
                  </a:cubicBezTo>
                  <a:cubicBezTo>
                    <a:pt x="9430" y="17910"/>
                    <a:pt x="9394" y="18103"/>
                    <a:pt x="9307" y="18594"/>
                  </a:cubicBezTo>
                  <a:cubicBezTo>
                    <a:pt x="9292" y="18678"/>
                    <a:pt x="9256" y="18765"/>
                    <a:pt x="9231" y="18789"/>
                  </a:cubicBezTo>
                  <a:cubicBezTo>
                    <a:pt x="9183" y="18836"/>
                    <a:pt x="9147" y="19003"/>
                    <a:pt x="9091" y="19537"/>
                  </a:cubicBezTo>
                  <a:cubicBezTo>
                    <a:pt x="9062" y="19811"/>
                    <a:pt x="9049" y="19883"/>
                    <a:pt x="8963" y="19956"/>
                  </a:cubicBezTo>
                  <a:cubicBezTo>
                    <a:pt x="8906" y="20005"/>
                    <a:pt x="8832" y="20086"/>
                    <a:pt x="8797" y="20135"/>
                  </a:cubicBezTo>
                  <a:cubicBezTo>
                    <a:pt x="8763" y="20183"/>
                    <a:pt x="8672" y="20267"/>
                    <a:pt x="8606" y="20319"/>
                  </a:cubicBezTo>
                  <a:cubicBezTo>
                    <a:pt x="8439" y="20449"/>
                    <a:pt x="8349" y="20589"/>
                    <a:pt x="8300" y="20796"/>
                  </a:cubicBezTo>
                  <a:cubicBezTo>
                    <a:pt x="8277" y="20893"/>
                    <a:pt x="8239" y="21062"/>
                    <a:pt x="8211" y="21175"/>
                  </a:cubicBezTo>
                  <a:cubicBezTo>
                    <a:pt x="8174" y="21323"/>
                    <a:pt x="8173" y="21412"/>
                    <a:pt x="8211" y="21480"/>
                  </a:cubicBezTo>
                  <a:lnTo>
                    <a:pt x="8262" y="21578"/>
                  </a:lnTo>
                  <a:lnTo>
                    <a:pt x="12151" y="21578"/>
                  </a:lnTo>
                  <a:cubicBezTo>
                    <a:pt x="14284" y="21578"/>
                    <a:pt x="16027" y="21571"/>
                    <a:pt x="16027" y="21561"/>
                  </a:cubicBezTo>
                  <a:cubicBezTo>
                    <a:pt x="16027" y="21522"/>
                    <a:pt x="15878" y="21405"/>
                    <a:pt x="15746" y="21342"/>
                  </a:cubicBezTo>
                  <a:cubicBezTo>
                    <a:pt x="15613" y="21279"/>
                    <a:pt x="15414" y="21249"/>
                    <a:pt x="13859" y="21043"/>
                  </a:cubicBezTo>
                  <a:cubicBezTo>
                    <a:pt x="13760" y="21030"/>
                    <a:pt x="13680" y="21011"/>
                    <a:pt x="13668" y="20997"/>
                  </a:cubicBezTo>
                  <a:cubicBezTo>
                    <a:pt x="13656" y="20983"/>
                    <a:pt x="13515" y="20940"/>
                    <a:pt x="13362" y="20905"/>
                  </a:cubicBezTo>
                  <a:cubicBezTo>
                    <a:pt x="13032" y="20830"/>
                    <a:pt x="12566" y="20602"/>
                    <a:pt x="12227" y="20342"/>
                  </a:cubicBezTo>
                  <a:cubicBezTo>
                    <a:pt x="12198" y="20319"/>
                    <a:pt x="12145" y="20284"/>
                    <a:pt x="12100" y="20261"/>
                  </a:cubicBezTo>
                  <a:cubicBezTo>
                    <a:pt x="12022" y="20223"/>
                    <a:pt x="12022" y="20214"/>
                    <a:pt x="12240" y="20163"/>
                  </a:cubicBezTo>
                  <a:cubicBezTo>
                    <a:pt x="12625" y="20074"/>
                    <a:pt x="12992" y="19802"/>
                    <a:pt x="13094" y="19525"/>
                  </a:cubicBezTo>
                  <a:cubicBezTo>
                    <a:pt x="13162" y="19342"/>
                    <a:pt x="13166" y="19355"/>
                    <a:pt x="13120" y="19151"/>
                  </a:cubicBezTo>
                  <a:cubicBezTo>
                    <a:pt x="13094" y="19039"/>
                    <a:pt x="13099" y="18958"/>
                    <a:pt x="13183" y="18789"/>
                  </a:cubicBezTo>
                  <a:cubicBezTo>
                    <a:pt x="13243" y="18669"/>
                    <a:pt x="13339" y="18484"/>
                    <a:pt x="13387" y="18381"/>
                  </a:cubicBezTo>
                  <a:cubicBezTo>
                    <a:pt x="13500" y="18143"/>
                    <a:pt x="13665" y="17816"/>
                    <a:pt x="13757" y="17639"/>
                  </a:cubicBezTo>
                  <a:cubicBezTo>
                    <a:pt x="13797" y="17564"/>
                    <a:pt x="13821" y="17467"/>
                    <a:pt x="13821" y="17426"/>
                  </a:cubicBezTo>
                  <a:cubicBezTo>
                    <a:pt x="13821" y="17326"/>
                    <a:pt x="13917" y="17295"/>
                    <a:pt x="14382" y="17237"/>
                  </a:cubicBezTo>
                  <a:cubicBezTo>
                    <a:pt x="14974" y="17162"/>
                    <a:pt x="15196" y="17157"/>
                    <a:pt x="15593" y="17214"/>
                  </a:cubicBezTo>
                  <a:cubicBezTo>
                    <a:pt x="15995" y="17271"/>
                    <a:pt x="16330" y="17264"/>
                    <a:pt x="16664" y="17196"/>
                  </a:cubicBezTo>
                  <a:cubicBezTo>
                    <a:pt x="17559" y="17014"/>
                    <a:pt x="17453" y="17027"/>
                    <a:pt x="18449" y="17064"/>
                  </a:cubicBezTo>
                  <a:cubicBezTo>
                    <a:pt x="18507" y="17066"/>
                    <a:pt x="19089" y="17040"/>
                    <a:pt x="19380" y="17024"/>
                  </a:cubicBezTo>
                  <a:cubicBezTo>
                    <a:pt x="19590" y="17012"/>
                    <a:pt x="19710" y="16979"/>
                    <a:pt x="19852" y="16886"/>
                  </a:cubicBezTo>
                  <a:cubicBezTo>
                    <a:pt x="19942" y="16826"/>
                    <a:pt x="19964" y="16632"/>
                    <a:pt x="19890" y="16547"/>
                  </a:cubicBezTo>
                  <a:cubicBezTo>
                    <a:pt x="19829" y="16477"/>
                    <a:pt x="19739" y="16193"/>
                    <a:pt x="19686" y="15903"/>
                  </a:cubicBezTo>
                  <a:cubicBezTo>
                    <a:pt x="19631" y="15601"/>
                    <a:pt x="19599" y="15520"/>
                    <a:pt x="19329" y="14919"/>
                  </a:cubicBezTo>
                  <a:cubicBezTo>
                    <a:pt x="19261" y="14768"/>
                    <a:pt x="19182" y="14562"/>
                    <a:pt x="19150" y="14459"/>
                  </a:cubicBezTo>
                  <a:cubicBezTo>
                    <a:pt x="19119" y="14356"/>
                    <a:pt x="19072" y="14232"/>
                    <a:pt x="19048" y="14183"/>
                  </a:cubicBezTo>
                  <a:cubicBezTo>
                    <a:pt x="19025" y="14135"/>
                    <a:pt x="18939" y="13951"/>
                    <a:pt x="18857" y="13775"/>
                  </a:cubicBezTo>
                  <a:cubicBezTo>
                    <a:pt x="18775" y="13599"/>
                    <a:pt x="18691" y="13421"/>
                    <a:pt x="18666" y="13378"/>
                  </a:cubicBezTo>
                  <a:cubicBezTo>
                    <a:pt x="18612" y="13287"/>
                    <a:pt x="18578" y="13192"/>
                    <a:pt x="18538" y="13033"/>
                  </a:cubicBezTo>
                  <a:cubicBezTo>
                    <a:pt x="18522" y="12969"/>
                    <a:pt x="18485" y="12913"/>
                    <a:pt x="18462" y="12907"/>
                  </a:cubicBezTo>
                  <a:cubicBezTo>
                    <a:pt x="18438" y="12900"/>
                    <a:pt x="18424" y="12856"/>
                    <a:pt x="18424" y="12815"/>
                  </a:cubicBezTo>
                  <a:cubicBezTo>
                    <a:pt x="18424" y="12774"/>
                    <a:pt x="18399" y="12736"/>
                    <a:pt x="18373" y="12728"/>
                  </a:cubicBezTo>
                  <a:cubicBezTo>
                    <a:pt x="18346" y="12721"/>
                    <a:pt x="18322" y="12683"/>
                    <a:pt x="18322" y="12642"/>
                  </a:cubicBezTo>
                  <a:cubicBezTo>
                    <a:pt x="18322" y="12601"/>
                    <a:pt x="18297" y="12558"/>
                    <a:pt x="18271" y="12550"/>
                  </a:cubicBezTo>
                  <a:cubicBezTo>
                    <a:pt x="18244" y="12543"/>
                    <a:pt x="18220" y="12509"/>
                    <a:pt x="18220" y="12470"/>
                  </a:cubicBezTo>
                  <a:cubicBezTo>
                    <a:pt x="18220" y="12430"/>
                    <a:pt x="18205" y="12389"/>
                    <a:pt x="18181" y="12378"/>
                  </a:cubicBezTo>
                  <a:cubicBezTo>
                    <a:pt x="18157" y="12366"/>
                    <a:pt x="18119" y="12317"/>
                    <a:pt x="18105" y="12268"/>
                  </a:cubicBezTo>
                  <a:cubicBezTo>
                    <a:pt x="18091" y="12220"/>
                    <a:pt x="18057" y="12136"/>
                    <a:pt x="18028" y="12084"/>
                  </a:cubicBezTo>
                  <a:cubicBezTo>
                    <a:pt x="17923" y="11898"/>
                    <a:pt x="17873" y="11798"/>
                    <a:pt x="17799" y="11636"/>
                  </a:cubicBezTo>
                  <a:cubicBezTo>
                    <a:pt x="17757" y="11545"/>
                    <a:pt x="17706" y="11431"/>
                    <a:pt x="17684" y="11383"/>
                  </a:cubicBezTo>
                  <a:cubicBezTo>
                    <a:pt x="17662" y="11334"/>
                    <a:pt x="17621" y="11248"/>
                    <a:pt x="17595" y="11187"/>
                  </a:cubicBezTo>
                  <a:cubicBezTo>
                    <a:pt x="17568" y="11127"/>
                    <a:pt x="17487" y="10948"/>
                    <a:pt x="17404" y="10791"/>
                  </a:cubicBezTo>
                  <a:cubicBezTo>
                    <a:pt x="17321" y="10633"/>
                    <a:pt x="17251" y="10490"/>
                    <a:pt x="17251" y="10474"/>
                  </a:cubicBezTo>
                  <a:cubicBezTo>
                    <a:pt x="17250" y="10447"/>
                    <a:pt x="17787" y="10639"/>
                    <a:pt x="18105" y="10779"/>
                  </a:cubicBezTo>
                  <a:cubicBezTo>
                    <a:pt x="18261" y="10848"/>
                    <a:pt x="18544" y="10911"/>
                    <a:pt x="18704" y="10911"/>
                  </a:cubicBezTo>
                  <a:cubicBezTo>
                    <a:pt x="18758" y="10911"/>
                    <a:pt x="18884" y="10882"/>
                    <a:pt x="18972" y="10848"/>
                  </a:cubicBezTo>
                  <a:cubicBezTo>
                    <a:pt x="19060" y="10814"/>
                    <a:pt x="19190" y="10772"/>
                    <a:pt x="19265" y="10750"/>
                  </a:cubicBezTo>
                  <a:lnTo>
                    <a:pt x="19405" y="10710"/>
                  </a:lnTo>
                  <a:lnTo>
                    <a:pt x="19469" y="10785"/>
                  </a:lnTo>
                  <a:cubicBezTo>
                    <a:pt x="19553" y="10876"/>
                    <a:pt x="19733" y="10946"/>
                    <a:pt x="19966" y="10975"/>
                  </a:cubicBezTo>
                  <a:cubicBezTo>
                    <a:pt x="20209" y="11005"/>
                    <a:pt x="20805" y="10919"/>
                    <a:pt x="21063" y="10814"/>
                  </a:cubicBezTo>
                  <a:cubicBezTo>
                    <a:pt x="21167" y="10771"/>
                    <a:pt x="21277" y="10733"/>
                    <a:pt x="21305" y="10733"/>
                  </a:cubicBezTo>
                  <a:cubicBezTo>
                    <a:pt x="21365" y="10733"/>
                    <a:pt x="21600" y="10508"/>
                    <a:pt x="21598" y="10451"/>
                  </a:cubicBezTo>
                  <a:cubicBezTo>
                    <a:pt x="21596" y="10383"/>
                    <a:pt x="21370" y="10178"/>
                    <a:pt x="21139" y="10020"/>
                  </a:cubicBezTo>
                  <a:cubicBezTo>
                    <a:pt x="20909" y="9863"/>
                    <a:pt x="20570" y="9713"/>
                    <a:pt x="20285" y="9646"/>
                  </a:cubicBezTo>
                  <a:cubicBezTo>
                    <a:pt x="20198" y="9626"/>
                    <a:pt x="20132" y="9599"/>
                    <a:pt x="20132" y="9583"/>
                  </a:cubicBezTo>
                  <a:cubicBezTo>
                    <a:pt x="20132" y="9567"/>
                    <a:pt x="20062" y="9527"/>
                    <a:pt x="19979" y="9491"/>
                  </a:cubicBezTo>
                  <a:cubicBezTo>
                    <a:pt x="19896" y="9455"/>
                    <a:pt x="19789" y="9398"/>
                    <a:pt x="19750" y="9365"/>
                  </a:cubicBezTo>
                  <a:cubicBezTo>
                    <a:pt x="19653" y="9281"/>
                    <a:pt x="19580" y="9238"/>
                    <a:pt x="19125" y="9019"/>
                  </a:cubicBezTo>
                  <a:cubicBezTo>
                    <a:pt x="18663" y="8798"/>
                    <a:pt x="18103" y="8553"/>
                    <a:pt x="17990" y="8525"/>
                  </a:cubicBezTo>
                  <a:cubicBezTo>
                    <a:pt x="17890" y="8500"/>
                    <a:pt x="17465" y="8300"/>
                    <a:pt x="17251" y="8174"/>
                  </a:cubicBezTo>
                  <a:cubicBezTo>
                    <a:pt x="17162" y="8122"/>
                    <a:pt x="17036" y="8046"/>
                    <a:pt x="16970" y="8007"/>
                  </a:cubicBezTo>
                  <a:cubicBezTo>
                    <a:pt x="16904" y="7969"/>
                    <a:pt x="16855" y="7934"/>
                    <a:pt x="16855" y="7927"/>
                  </a:cubicBezTo>
                  <a:cubicBezTo>
                    <a:pt x="16855" y="7919"/>
                    <a:pt x="16782" y="7865"/>
                    <a:pt x="16690" y="7806"/>
                  </a:cubicBezTo>
                  <a:cubicBezTo>
                    <a:pt x="16525" y="7700"/>
                    <a:pt x="16520" y="7695"/>
                    <a:pt x="16613" y="7657"/>
                  </a:cubicBezTo>
                  <a:cubicBezTo>
                    <a:pt x="16765" y="7595"/>
                    <a:pt x="16880" y="7399"/>
                    <a:pt x="16817" y="7312"/>
                  </a:cubicBezTo>
                  <a:cubicBezTo>
                    <a:pt x="16750" y="7219"/>
                    <a:pt x="16612" y="7035"/>
                    <a:pt x="16562" y="6978"/>
                  </a:cubicBezTo>
                  <a:cubicBezTo>
                    <a:pt x="16512" y="6921"/>
                    <a:pt x="16466" y="6806"/>
                    <a:pt x="16435" y="6662"/>
                  </a:cubicBezTo>
                  <a:cubicBezTo>
                    <a:pt x="16421" y="6598"/>
                    <a:pt x="16394" y="6547"/>
                    <a:pt x="16371" y="6547"/>
                  </a:cubicBezTo>
                  <a:cubicBezTo>
                    <a:pt x="16348" y="6547"/>
                    <a:pt x="16307" y="6404"/>
                    <a:pt x="16294" y="6225"/>
                  </a:cubicBezTo>
                  <a:cubicBezTo>
                    <a:pt x="16265" y="5828"/>
                    <a:pt x="16226" y="5620"/>
                    <a:pt x="16167" y="5592"/>
                  </a:cubicBezTo>
                  <a:cubicBezTo>
                    <a:pt x="16106" y="5564"/>
                    <a:pt x="16106" y="5144"/>
                    <a:pt x="16167" y="5127"/>
                  </a:cubicBezTo>
                  <a:cubicBezTo>
                    <a:pt x="16234" y="5108"/>
                    <a:pt x="16238" y="4954"/>
                    <a:pt x="16167" y="4879"/>
                  </a:cubicBezTo>
                  <a:cubicBezTo>
                    <a:pt x="16134" y="4845"/>
                    <a:pt x="16008" y="4770"/>
                    <a:pt x="15899" y="4713"/>
                  </a:cubicBezTo>
                  <a:cubicBezTo>
                    <a:pt x="15790" y="4655"/>
                    <a:pt x="15633" y="4572"/>
                    <a:pt x="15542" y="4523"/>
                  </a:cubicBezTo>
                  <a:cubicBezTo>
                    <a:pt x="15452" y="4474"/>
                    <a:pt x="15357" y="4431"/>
                    <a:pt x="15325" y="4431"/>
                  </a:cubicBezTo>
                  <a:cubicBezTo>
                    <a:pt x="15237" y="4431"/>
                    <a:pt x="14970" y="4300"/>
                    <a:pt x="14854" y="4195"/>
                  </a:cubicBezTo>
                  <a:cubicBezTo>
                    <a:pt x="14794" y="4141"/>
                    <a:pt x="14668" y="4082"/>
                    <a:pt x="14560" y="4051"/>
                  </a:cubicBezTo>
                  <a:cubicBezTo>
                    <a:pt x="14458" y="4022"/>
                    <a:pt x="14217" y="3916"/>
                    <a:pt x="14025" y="3821"/>
                  </a:cubicBezTo>
                  <a:lnTo>
                    <a:pt x="13681" y="3649"/>
                  </a:lnTo>
                  <a:lnTo>
                    <a:pt x="13821" y="3620"/>
                  </a:lnTo>
                  <a:cubicBezTo>
                    <a:pt x="13894" y="3602"/>
                    <a:pt x="14139" y="3576"/>
                    <a:pt x="14369" y="3568"/>
                  </a:cubicBezTo>
                  <a:cubicBezTo>
                    <a:pt x="14823" y="3553"/>
                    <a:pt x="14972" y="3524"/>
                    <a:pt x="15147" y="3413"/>
                  </a:cubicBezTo>
                  <a:cubicBezTo>
                    <a:pt x="15214" y="3370"/>
                    <a:pt x="15251" y="3318"/>
                    <a:pt x="15249" y="3258"/>
                  </a:cubicBezTo>
                  <a:cubicBezTo>
                    <a:pt x="15222" y="2637"/>
                    <a:pt x="15249" y="2465"/>
                    <a:pt x="15389" y="2395"/>
                  </a:cubicBezTo>
                  <a:cubicBezTo>
                    <a:pt x="15438" y="2371"/>
                    <a:pt x="15513" y="2314"/>
                    <a:pt x="15555" y="2269"/>
                  </a:cubicBezTo>
                  <a:cubicBezTo>
                    <a:pt x="15658" y="2157"/>
                    <a:pt x="15586" y="2083"/>
                    <a:pt x="15198" y="1912"/>
                  </a:cubicBezTo>
                  <a:cubicBezTo>
                    <a:pt x="14969" y="1811"/>
                    <a:pt x="14905" y="1765"/>
                    <a:pt x="14905" y="1717"/>
                  </a:cubicBezTo>
                  <a:cubicBezTo>
                    <a:pt x="14905" y="1637"/>
                    <a:pt x="14765" y="1416"/>
                    <a:pt x="14688" y="1372"/>
                  </a:cubicBezTo>
                  <a:cubicBezTo>
                    <a:pt x="14542" y="1288"/>
                    <a:pt x="14397" y="1129"/>
                    <a:pt x="14446" y="1101"/>
                  </a:cubicBezTo>
                  <a:cubicBezTo>
                    <a:pt x="14489" y="1077"/>
                    <a:pt x="14581" y="957"/>
                    <a:pt x="14752" y="716"/>
                  </a:cubicBezTo>
                  <a:cubicBezTo>
                    <a:pt x="14818" y="622"/>
                    <a:pt x="14812" y="604"/>
                    <a:pt x="14688" y="457"/>
                  </a:cubicBezTo>
                  <a:cubicBezTo>
                    <a:pt x="14609" y="364"/>
                    <a:pt x="14513" y="302"/>
                    <a:pt x="14344" y="233"/>
                  </a:cubicBezTo>
                  <a:cubicBezTo>
                    <a:pt x="14213" y="180"/>
                    <a:pt x="14074" y="135"/>
                    <a:pt x="14038" y="135"/>
                  </a:cubicBezTo>
                  <a:cubicBezTo>
                    <a:pt x="14001" y="135"/>
                    <a:pt x="13839" y="103"/>
                    <a:pt x="13681" y="66"/>
                  </a:cubicBezTo>
                  <a:cubicBezTo>
                    <a:pt x="13385" y="-1"/>
                    <a:pt x="12943" y="-22"/>
                    <a:pt x="12877" y="2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9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89359" cy="1489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1" name="Man with a gun tran bg.png" descr="Man with a gun tran b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347947" y="8373438"/>
            <a:ext cx="1243264" cy="186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Man with a gun tran bg.png" descr="Man with a gun tran b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653752" y="6327012"/>
            <a:ext cx="1243265" cy="186489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Get behind cover/concealment inside…"/>
          <p:cNvSpPr txBox="1"/>
          <p:nvPr>
            <p:ph type="body" sz="half" idx="1"/>
          </p:nvPr>
        </p:nvSpPr>
        <p:spPr>
          <a:xfrm>
            <a:off x="1206500" y="1622862"/>
            <a:ext cx="21971000" cy="4215116"/>
          </a:xfrm>
          <a:prstGeom prst="rect">
            <a:avLst/>
          </a:prstGeom>
        </p:spPr>
        <p:txBody>
          <a:bodyPr/>
          <a:lstStyle/>
          <a:p>
            <a:pPr marL="609599" indent="-609599">
              <a:spcBef>
                <a:spcPts val="0"/>
              </a:spcBef>
              <a:defRPr sz="4200"/>
            </a:pPr>
            <a:r>
              <a:t>Get behind cover/concealment inside</a:t>
            </a:r>
          </a:p>
          <a:p>
            <a:pPr marL="609599" indent="-609599">
              <a:spcBef>
                <a:spcPts val="0"/>
              </a:spcBef>
              <a:defRPr sz="4200"/>
            </a:pPr>
            <a:r>
              <a:t>Shoot them through the glass or as they come through the doorway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"/>
          <p:cNvSpPr/>
          <p:nvPr/>
        </p:nvSpPr>
        <p:spPr>
          <a:xfrm>
            <a:off x="934267" y="10633043"/>
            <a:ext cx="6681458" cy="237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6" name="Man with a gun tran bg.png" descr="Man with a gun tran 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1458" y="1320664"/>
            <a:ext cx="927149" cy="1390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eated Man.png" descr="Seated Man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2123674" y="3892350"/>
            <a:ext cx="673800" cy="103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itting-manspreading-sitting-businessman-png.png" descr="sitting-manspreading-sitting-businessman-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3549200" y="5851797"/>
            <a:ext cx="673895" cy="90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898260" y="6481476"/>
            <a:ext cx="673911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Man standing tran bg.png" descr="Man standing tran bg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8225"/>
          <a:stretch>
            <a:fillRect/>
          </a:stretch>
        </p:blipFill>
        <p:spPr>
          <a:xfrm>
            <a:off x="8500386" y="8321244"/>
            <a:ext cx="927257" cy="127583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hreat"/>
          <p:cNvSpPr txBox="1"/>
          <p:nvPr/>
        </p:nvSpPr>
        <p:spPr>
          <a:xfrm>
            <a:off x="7600674" y="321570"/>
            <a:ext cx="1841908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312" name="Line"/>
          <p:cNvSpPr/>
          <p:nvPr/>
        </p:nvSpPr>
        <p:spPr>
          <a:xfrm flipH="1">
            <a:off x="5922908" y="866492"/>
            <a:ext cx="1500889" cy="460437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3" name="Scenario 4 - You hear gunshots from the kids area, north lobby or chapel,…"/>
          <p:cNvSpPr txBox="1"/>
          <p:nvPr/>
        </p:nvSpPr>
        <p:spPr>
          <a:xfrm>
            <a:off x="1249205" y="12016733"/>
            <a:ext cx="21885590" cy="19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463003">
              <a:lnSpc>
                <a:spcPct val="80000"/>
              </a:lnSpc>
              <a:spcBef>
                <a:spcPts val="0"/>
              </a:spcBef>
              <a:defRPr b="1" spc="-102" sz="5100"/>
            </a:pPr>
            <a:r>
              <a:t>Scenario 4 - You hear gunshots from the kids area, north lobby or chapel,</a:t>
            </a:r>
          </a:p>
          <a:p>
            <a:pPr defTabSz="1463003">
              <a:lnSpc>
                <a:spcPct val="80000"/>
              </a:lnSpc>
              <a:spcBef>
                <a:spcPts val="0"/>
              </a:spcBef>
              <a:defRPr b="1" spc="-102" sz="5100"/>
            </a:pPr>
            <a:r>
              <a:t>but don’t know exactly where - and the shots stop.</a:t>
            </a:r>
          </a:p>
        </p:txBody>
      </p:sp>
      <p:pic>
        <p:nvPicPr>
          <p:cNvPr id="314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824453" y="3812776"/>
            <a:ext cx="673910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an standing tran bg.png" descr="Man standing tran bg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8225"/>
          <a:stretch>
            <a:fillRect/>
          </a:stretch>
        </p:blipFill>
        <p:spPr>
          <a:xfrm>
            <a:off x="6213128" y="3773738"/>
            <a:ext cx="927258" cy="127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Man with a gun tran bg.png" descr="Man with a gun tran 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2494" y="7805208"/>
            <a:ext cx="927149" cy="139072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hreat"/>
          <p:cNvSpPr txBox="1"/>
          <p:nvPr/>
        </p:nvSpPr>
        <p:spPr>
          <a:xfrm>
            <a:off x="17626130" y="6453784"/>
            <a:ext cx="1841907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318" name="Line"/>
          <p:cNvSpPr/>
          <p:nvPr/>
        </p:nvSpPr>
        <p:spPr>
          <a:xfrm>
            <a:off x="18391013" y="7216339"/>
            <a:ext cx="655934" cy="655934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330" name="Group"/>
          <p:cNvGrpSpPr/>
          <p:nvPr/>
        </p:nvGrpSpPr>
        <p:grpSpPr>
          <a:xfrm>
            <a:off x="1778828" y="1126323"/>
            <a:ext cx="19288895" cy="8888996"/>
            <a:chOff x="0" y="0"/>
            <a:chExt cx="19288893" cy="8888995"/>
          </a:xfrm>
        </p:grpSpPr>
        <p:sp>
          <p:nvSpPr>
            <p:cNvPr id="319" name="Line"/>
            <p:cNvSpPr/>
            <p:nvPr/>
          </p:nvSpPr>
          <p:spPr>
            <a:xfrm flipV="1">
              <a:off x="11697017" y="7390284"/>
              <a:ext cx="1" cy="1390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20" name="Line"/>
            <p:cNvSpPr/>
            <p:nvPr/>
          </p:nvSpPr>
          <p:spPr>
            <a:xfrm>
              <a:off x="5811111" y="8751385"/>
              <a:ext cx="58833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329" name="Group"/>
            <p:cNvGrpSpPr/>
            <p:nvPr/>
          </p:nvGrpSpPr>
          <p:grpSpPr>
            <a:xfrm>
              <a:off x="-1" y="0"/>
              <a:ext cx="19288895" cy="8888996"/>
              <a:chOff x="0" y="0"/>
              <a:chExt cx="19288893" cy="8888995"/>
            </a:xfrm>
          </p:grpSpPr>
          <p:sp>
            <p:nvSpPr>
              <p:cNvPr id="321" name="Polygon"/>
              <p:cNvSpPr/>
              <p:nvPr/>
            </p:nvSpPr>
            <p:spPr>
              <a:xfrm>
                <a:off x="5850160" y="796314"/>
                <a:ext cx="9126022" cy="6592607"/>
              </a:xfrm>
              <a:prstGeom prst="pentagon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2" name="Sanctuary"/>
              <p:cNvSpPr txBox="1"/>
              <p:nvPr/>
            </p:nvSpPr>
            <p:spPr>
              <a:xfrm>
                <a:off x="10672778" y="0"/>
                <a:ext cx="2869083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Sanctuary</a:t>
                </a:r>
              </a:p>
            </p:txBody>
          </p:sp>
          <p:sp>
            <p:nvSpPr>
              <p:cNvPr id="323" name="Line"/>
              <p:cNvSpPr/>
              <p:nvPr/>
            </p:nvSpPr>
            <p:spPr>
              <a:xfrm flipH="1" flipV="1">
                <a:off x="4315725" y="4637232"/>
                <a:ext cx="1492062" cy="41164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Lobby"/>
              <p:cNvSpPr txBox="1"/>
              <p:nvPr/>
            </p:nvSpPr>
            <p:spPr>
              <a:xfrm>
                <a:off x="8707421" y="7681393"/>
                <a:ext cx="1830934" cy="8084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Lobby</a:t>
                </a:r>
              </a:p>
            </p:txBody>
          </p:sp>
          <p:sp>
            <p:nvSpPr>
              <p:cNvPr id="325" name="Rectangle"/>
              <p:cNvSpPr/>
              <p:nvPr/>
            </p:nvSpPr>
            <p:spPr>
              <a:xfrm rot="20220000">
                <a:off x="2337169" y="1259436"/>
                <a:ext cx="3218885" cy="336908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6" name="Kids Area"/>
              <p:cNvSpPr txBox="1"/>
              <p:nvPr/>
            </p:nvSpPr>
            <p:spPr>
              <a:xfrm>
                <a:off x="0" y="545471"/>
                <a:ext cx="2733752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Kids Area</a:t>
                </a:r>
              </a:p>
            </p:txBody>
          </p:sp>
          <p:sp>
            <p:nvSpPr>
              <p:cNvPr id="327" name="Rectangle"/>
              <p:cNvSpPr/>
              <p:nvPr/>
            </p:nvSpPr>
            <p:spPr>
              <a:xfrm rot="1440000">
                <a:off x="15353665" y="4209625"/>
                <a:ext cx="3218886" cy="420659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8" name="Chapel"/>
              <p:cNvSpPr txBox="1"/>
              <p:nvPr/>
            </p:nvSpPr>
            <p:spPr>
              <a:xfrm>
                <a:off x="17221703" y="3249439"/>
                <a:ext cx="2044905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Chapel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am members respond"/>
          <p:cNvSpPr txBox="1"/>
          <p:nvPr>
            <p:ph type="title"/>
          </p:nvPr>
        </p:nvSpPr>
        <p:spPr>
          <a:xfrm>
            <a:off x="1206500" y="564458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/>
            <a:r>
              <a:t>Team members respond</a:t>
            </a:r>
          </a:p>
        </p:txBody>
      </p:sp>
      <p:sp>
        <p:nvSpPr>
          <p:cNvPr id="333" name="Safety team member lets team know on the radio.…"/>
          <p:cNvSpPr txBox="1"/>
          <p:nvPr>
            <p:ph type="body" idx="1"/>
          </p:nvPr>
        </p:nvSpPr>
        <p:spPr>
          <a:xfrm>
            <a:off x="1206500" y="3006481"/>
            <a:ext cx="21971000" cy="9800257"/>
          </a:xfrm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t>Safety team member lets team know on the radio.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Communications person contacts 911.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Access team locks doors (unless shots are coming from the kids area)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Armed safety team members closest to the shots form teams of at least 2, respond, room clear if necessary, and neutralize threat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If there are multiple armed members in the sanctuary, lobby, and/or kids area, keep one in reserve per area but send the others to help</a:t>
            </a:r>
          </a:p>
        </p:txBody>
      </p:sp>
      <p:pic>
        <p:nvPicPr>
          <p:cNvPr id="334" name="Firefly A man in an office building uses his cell phone. He has a serious look on his face 5720.jpg" descr="Firefly A man in an office building uses his cell phone. He has a serious look on his face 57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01795" y="4450658"/>
            <a:ext cx="2716009" cy="271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Firefly wide shot of a man in an office building locking an external door 53577.jpg" descr="Firefly wide shot of a man in an office building locking an external door 535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11091" y="6637006"/>
            <a:ext cx="2539266" cy="2539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4662396" y="2843995"/>
            <a:ext cx="673910" cy="1197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"/>
          <p:cNvSpPr/>
          <p:nvPr/>
        </p:nvSpPr>
        <p:spPr>
          <a:xfrm>
            <a:off x="934267" y="10633043"/>
            <a:ext cx="6681458" cy="237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9" name="Seated Man.png" descr="Seated Man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123674" y="3892350"/>
            <a:ext cx="673800" cy="103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itting-manspreading-sitting-businessman-png.png" descr="sitting-manspreading-sitting-businessman-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3549200" y="5851797"/>
            <a:ext cx="673895" cy="90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9898260" y="6481476"/>
            <a:ext cx="673911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Man standing tran bg.png" descr="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8225"/>
          <a:stretch>
            <a:fillRect/>
          </a:stretch>
        </p:blipFill>
        <p:spPr>
          <a:xfrm>
            <a:off x="11172164" y="6792214"/>
            <a:ext cx="927257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Threat"/>
          <p:cNvSpPr txBox="1"/>
          <p:nvPr/>
        </p:nvSpPr>
        <p:spPr>
          <a:xfrm>
            <a:off x="8920468" y="1126322"/>
            <a:ext cx="1841908" cy="808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344" name="Line"/>
          <p:cNvSpPr/>
          <p:nvPr/>
        </p:nvSpPr>
        <p:spPr>
          <a:xfrm>
            <a:off x="10455524" y="1966488"/>
            <a:ext cx="1199178" cy="2577535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45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5824453" y="3812776"/>
            <a:ext cx="673910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Man standing tran bg.png" descr="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8225"/>
          <a:stretch>
            <a:fillRect/>
          </a:stretch>
        </p:blipFill>
        <p:spPr>
          <a:xfrm>
            <a:off x="6213128" y="3773738"/>
            <a:ext cx="927258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cenario 5 - killer has body armor (this could be outside, too)"/>
          <p:cNvSpPr txBox="1"/>
          <p:nvPr/>
        </p:nvSpPr>
        <p:spPr>
          <a:xfrm>
            <a:off x="1249205" y="12225968"/>
            <a:ext cx="21885590" cy="139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1755604">
              <a:lnSpc>
                <a:spcPct val="80000"/>
              </a:lnSpc>
              <a:spcBef>
                <a:spcPts val="0"/>
              </a:spcBef>
              <a:defRPr b="1" spc="-122" sz="6120"/>
            </a:lvl1pPr>
          </a:lstStyle>
          <a:p>
            <a:pPr/>
            <a:r>
              <a:t>Scenario 5 - killer has body armor (this could be outside, too)</a:t>
            </a:r>
          </a:p>
        </p:txBody>
      </p:sp>
      <p:pic>
        <p:nvPicPr>
          <p:cNvPr id="348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771954" y="8137506"/>
            <a:ext cx="673910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bad guy with gun.png" descr="bad guy with gu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0631" y="4623300"/>
            <a:ext cx="839878" cy="1259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Group"/>
          <p:cNvGrpSpPr/>
          <p:nvPr/>
        </p:nvGrpSpPr>
        <p:grpSpPr>
          <a:xfrm>
            <a:off x="1778828" y="1126323"/>
            <a:ext cx="19288895" cy="8888996"/>
            <a:chOff x="0" y="0"/>
            <a:chExt cx="19288893" cy="8888995"/>
          </a:xfrm>
        </p:grpSpPr>
        <p:sp>
          <p:nvSpPr>
            <p:cNvPr id="350" name="Line"/>
            <p:cNvSpPr/>
            <p:nvPr/>
          </p:nvSpPr>
          <p:spPr>
            <a:xfrm flipV="1">
              <a:off x="11697017" y="7390284"/>
              <a:ext cx="1" cy="1390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51" name="Line"/>
            <p:cNvSpPr/>
            <p:nvPr/>
          </p:nvSpPr>
          <p:spPr>
            <a:xfrm>
              <a:off x="5811111" y="8751385"/>
              <a:ext cx="58833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360" name="Group"/>
            <p:cNvGrpSpPr/>
            <p:nvPr/>
          </p:nvGrpSpPr>
          <p:grpSpPr>
            <a:xfrm>
              <a:off x="-1" y="0"/>
              <a:ext cx="19288895" cy="8888996"/>
              <a:chOff x="0" y="0"/>
              <a:chExt cx="19288893" cy="8888995"/>
            </a:xfrm>
          </p:grpSpPr>
          <p:sp>
            <p:nvSpPr>
              <p:cNvPr id="352" name="Polygon"/>
              <p:cNvSpPr/>
              <p:nvPr/>
            </p:nvSpPr>
            <p:spPr>
              <a:xfrm>
                <a:off x="5850160" y="796314"/>
                <a:ext cx="9126022" cy="6592607"/>
              </a:xfrm>
              <a:prstGeom prst="pentagon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3" name="Sanctuary"/>
              <p:cNvSpPr txBox="1"/>
              <p:nvPr/>
            </p:nvSpPr>
            <p:spPr>
              <a:xfrm>
                <a:off x="10672778" y="0"/>
                <a:ext cx="2869083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Sanctuary</a:t>
                </a:r>
              </a:p>
            </p:txBody>
          </p:sp>
          <p:sp>
            <p:nvSpPr>
              <p:cNvPr id="354" name="Line"/>
              <p:cNvSpPr/>
              <p:nvPr/>
            </p:nvSpPr>
            <p:spPr>
              <a:xfrm flipH="1" flipV="1">
                <a:off x="4315725" y="4637232"/>
                <a:ext cx="1492062" cy="41164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" name="Lobby"/>
              <p:cNvSpPr txBox="1"/>
              <p:nvPr/>
            </p:nvSpPr>
            <p:spPr>
              <a:xfrm>
                <a:off x="8707421" y="7681393"/>
                <a:ext cx="1830934" cy="8084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Lobby</a:t>
                </a:r>
              </a:p>
            </p:txBody>
          </p:sp>
          <p:sp>
            <p:nvSpPr>
              <p:cNvPr id="356" name="Rectangle"/>
              <p:cNvSpPr/>
              <p:nvPr/>
            </p:nvSpPr>
            <p:spPr>
              <a:xfrm rot="20220000">
                <a:off x="2337169" y="1259436"/>
                <a:ext cx="3218885" cy="336908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7" name="Kids Area"/>
              <p:cNvSpPr txBox="1"/>
              <p:nvPr/>
            </p:nvSpPr>
            <p:spPr>
              <a:xfrm>
                <a:off x="0" y="545471"/>
                <a:ext cx="2733752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Kids Area</a:t>
                </a:r>
              </a:p>
            </p:txBody>
          </p:sp>
          <p:sp>
            <p:nvSpPr>
              <p:cNvPr id="358" name="Rectangle"/>
              <p:cNvSpPr/>
              <p:nvPr/>
            </p:nvSpPr>
            <p:spPr>
              <a:xfrm rot="1440000">
                <a:off x="15353665" y="4209625"/>
                <a:ext cx="3218886" cy="420659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9" name="Chapel"/>
              <p:cNvSpPr txBox="1"/>
              <p:nvPr/>
            </p:nvSpPr>
            <p:spPr>
              <a:xfrm>
                <a:off x="17221703" y="3249439"/>
                <a:ext cx="2044905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Chapel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Failure drill - initially target center mass, but if that does not stop them, target the head…"/>
          <p:cNvSpPr txBox="1"/>
          <p:nvPr>
            <p:ph type="body" idx="1"/>
          </p:nvPr>
        </p:nvSpPr>
        <p:spPr>
          <a:xfrm>
            <a:off x="1206500" y="3006481"/>
            <a:ext cx="21971000" cy="9800257"/>
          </a:xfrm>
          <a:prstGeom prst="rect">
            <a:avLst/>
          </a:prstGeom>
        </p:spPr>
        <p:txBody>
          <a:bodyPr/>
          <a:lstStyle/>
          <a:p>
            <a:pPr/>
            <a:r>
              <a:t>Failure drill - initially target center mass, but if that does not stop them, target the head</a:t>
            </a:r>
          </a:p>
          <a:p>
            <a:pPr/>
            <a:r>
              <a:t>Zipper drill - target center mass and keep aiming higher as you move up to target the head</a:t>
            </a:r>
          </a:p>
          <a:p>
            <a:pPr/>
            <a:r>
              <a:t>If he has a ballistic helmet too, aim for the crotch, hips, legs, ankles, seams in armor, etc.</a:t>
            </a:r>
          </a:p>
          <a:p>
            <a:pPr/>
            <a:r>
              <a:t>Respond with long guns and plates/body armor if you have them</a:t>
            </a:r>
          </a:p>
        </p:txBody>
      </p:sp>
      <p:sp>
        <p:nvSpPr>
          <p:cNvPr id="364" name="Tactics"/>
          <p:cNvSpPr txBox="1"/>
          <p:nvPr>
            <p:ph type="title"/>
          </p:nvPr>
        </p:nvSpPr>
        <p:spPr>
          <a:xfrm>
            <a:off x="1206500" y="564458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/>
            <a:r>
              <a:t>Tactics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cenario 6: Multiple attackers approa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Scenario 6: Multiple attackers approach</a:t>
            </a:r>
          </a:p>
        </p:txBody>
      </p:sp>
      <p:pic>
        <p:nvPicPr>
          <p:cNvPr id="367" name="PC Google Map.png" descr="PC Google Map.png"/>
          <p:cNvPicPr>
            <a:picLocks noChangeAspect="1"/>
          </p:cNvPicPr>
          <p:nvPr/>
        </p:nvPicPr>
        <p:blipFill>
          <a:blip r:embed="rId2">
            <a:extLst/>
          </a:blip>
          <a:srcRect l="0" t="6885" r="2210" b="0"/>
          <a:stretch>
            <a:fillRect/>
          </a:stretch>
        </p:blipFill>
        <p:spPr>
          <a:xfrm>
            <a:off x="3036292" y="2983049"/>
            <a:ext cx="18311609" cy="8823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" name="Group"/>
          <p:cNvGrpSpPr/>
          <p:nvPr/>
        </p:nvGrpSpPr>
        <p:grpSpPr>
          <a:xfrm>
            <a:off x="11058897" y="8422614"/>
            <a:ext cx="1095004" cy="1179294"/>
            <a:chOff x="74215" y="0"/>
            <a:chExt cx="1095003" cy="1179293"/>
          </a:xfrm>
        </p:grpSpPr>
        <p:pic>
          <p:nvPicPr>
            <p:cNvPr id="368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14" t="2076" r="28019" b="4"/>
            <a:stretch>
              <a:fillRect/>
            </a:stretch>
          </p:blipFill>
          <p:spPr>
            <a:xfrm>
              <a:off x="74215" y="129594"/>
              <a:ext cx="473473" cy="104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6" fill="norm" stroke="1" extrusionOk="0">
                  <a:moveTo>
                    <a:pt x="12872" y="24"/>
                  </a:moveTo>
                  <a:cubicBezTo>
                    <a:pt x="12855" y="36"/>
                    <a:pt x="12785" y="49"/>
                    <a:pt x="12709" y="49"/>
                  </a:cubicBezTo>
                  <a:cubicBezTo>
                    <a:pt x="12629" y="49"/>
                    <a:pt x="12443" y="88"/>
                    <a:pt x="12275" y="138"/>
                  </a:cubicBezTo>
                  <a:cubicBezTo>
                    <a:pt x="12044" y="208"/>
                    <a:pt x="11909" y="233"/>
                    <a:pt x="11623" y="253"/>
                  </a:cubicBezTo>
                  <a:cubicBezTo>
                    <a:pt x="10855" y="306"/>
                    <a:pt x="10204" y="430"/>
                    <a:pt x="9758" y="611"/>
                  </a:cubicBezTo>
                  <a:cubicBezTo>
                    <a:pt x="9593" y="679"/>
                    <a:pt x="9416" y="734"/>
                    <a:pt x="9360" y="734"/>
                  </a:cubicBezTo>
                  <a:cubicBezTo>
                    <a:pt x="9181" y="734"/>
                    <a:pt x="8899" y="831"/>
                    <a:pt x="8835" y="921"/>
                  </a:cubicBezTo>
                  <a:cubicBezTo>
                    <a:pt x="8802" y="967"/>
                    <a:pt x="8737" y="1028"/>
                    <a:pt x="8690" y="1052"/>
                  </a:cubicBezTo>
                  <a:cubicBezTo>
                    <a:pt x="8389" y="1208"/>
                    <a:pt x="8180" y="1491"/>
                    <a:pt x="8219" y="1680"/>
                  </a:cubicBezTo>
                  <a:cubicBezTo>
                    <a:pt x="8271" y="1927"/>
                    <a:pt x="8368" y="2111"/>
                    <a:pt x="8491" y="2243"/>
                  </a:cubicBezTo>
                  <a:cubicBezTo>
                    <a:pt x="8674" y="2439"/>
                    <a:pt x="8786" y="2618"/>
                    <a:pt x="8853" y="2806"/>
                  </a:cubicBezTo>
                  <a:cubicBezTo>
                    <a:pt x="8909" y="2962"/>
                    <a:pt x="9054" y="3140"/>
                    <a:pt x="9143" y="3165"/>
                  </a:cubicBezTo>
                  <a:cubicBezTo>
                    <a:pt x="9183" y="3176"/>
                    <a:pt x="8926" y="3360"/>
                    <a:pt x="8835" y="3385"/>
                  </a:cubicBezTo>
                  <a:cubicBezTo>
                    <a:pt x="8808" y="3392"/>
                    <a:pt x="8738" y="3444"/>
                    <a:pt x="8672" y="3491"/>
                  </a:cubicBezTo>
                  <a:cubicBezTo>
                    <a:pt x="8605" y="3538"/>
                    <a:pt x="8522" y="3573"/>
                    <a:pt x="8491" y="3573"/>
                  </a:cubicBezTo>
                  <a:cubicBezTo>
                    <a:pt x="8460" y="3573"/>
                    <a:pt x="8395" y="3593"/>
                    <a:pt x="8346" y="3613"/>
                  </a:cubicBezTo>
                  <a:cubicBezTo>
                    <a:pt x="8297" y="3634"/>
                    <a:pt x="8216" y="3657"/>
                    <a:pt x="8165" y="3670"/>
                  </a:cubicBezTo>
                  <a:cubicBezTo>
                    <a:pt x="8114" y="3684"/>
                    <a:pt x="7974" y="3731"/>
                    <a:pt x="7857" y="3768"/>
                  </a:cubicBezTo>
                  <a:cubicBezTo>
                    <a:pt x="7740" y="3806"/>
                    <a:pt x="7324" y="3910"/>
                    <a:pt x="6934" y="4005"/>
                  </a:cubicBezTo>
                  <a:cubicBezTo>
                    <a:pt x="6219" y="4180"/>
                    <a:pt x="5876" y="4302"/>
                    <a:pt x="5612" y="4470"/>
                  </a:cubicBezTo>
                  <a:cubicBezTo>
                    <a:pt x="5345" y="4640"/>
                    <a:pt x="4981" y="4949"/>
                    <a:pt x="4979" y="5008"/>
                  </a:cubicBezTo>
                  <a:cubicBezTo>
                    <a:pt x="4978" y="5028"/>
                    <a:pt x="4912" y="5113"/>
                    <a:pt x="4834" y="5196"/>
                  </a:cubicBezTo>
                  <a:cubicBezTo>
                    <a:pt x="4756" y="5279"/>
                    <a:pt x="4666" y="5394"/>
                    <a:pt x="4635" y="5449"/>
                  </a:cubicBezTo>
                  <a:cubicBezTo>
                    <a:pt x="4532" y="5627"/>
                    <a:pt x="4153" y="6036"/>
                    <a:pt x="4055" y="6069"/>
                  </a:cubicBezTo>
                  <a:cubicBezTo>
                    <a:pt x="4018" y="6081"/>
                    <a:pt x="3804" y="6255"/>
                    <a:pt x="3657" y="6387"/>
                  </a:cubicBezTo>
                  <a:cubicBezTo>
                    <a:pt x="3603" y="6435"/>
                    <a:pt x="3536" y="6491"/>
                    <a:pt x="3512" y="6509"/>
                  </a:cubicBezTo>
                  <a:cubicBezTo>
                    <a:pt x="3462" y="6548"/>
                    <a:pt x="3310" y="6686"/>
                    <a:pt x="3150" y="6844"/>
                  </a:cubicBezTo>
                  <a:cubicBezTo>
                    <a:pt x="2955" y="7036"/>
                    <a:pt x="2421" y="7783"/>
                    <a:pt x="2372" y="7945"/>
                  </a:cubicBezTo>
                  <a:cubicBezTo>
                    <a:pt x="2314" y="8133"/>
                    <a:pt x="2399" y="8322"/>
                    <a:pt x="2571" y="8426"/>
                  </a:cubicBezTo>
                  <a:cubicBezTo>
                    <a:pt x="2634" y="8465"/>
                    <a:pt x="2723" y="8529"/>
                    <a:pt x="2770" y="8565"/>
                  </a:cubicBezTo>
                  <a:cubicBezTo>
                    <a:pt x="2817" y="8601"/>
                    <a:pt x="2918" y="8663"/>
                    <a:pt x="3005" y="8704"/>
                  </a:cubicBezTo>
                  <a:cubicBezTo>
                    <a:pt x="3093" y="8745"/>
                    <a:pt x="3168" y="8780"/>
                    <a:pt x="3168" y="8785"/>
                  </a:cubicBezTo>
                  <a:cubicBezTo>
                    <a:pt x="3168" y="8801"/>
                    <a:pt x="3598" y="9050"/>
                    <a:pt x="3675" y="9079"/>
                  </a:cubicBezTo>
                  <a:cubicBezTo>
                    <a:pt x="3717" y="9095"/>
                    <a:pt x="3766" y="9123"/>
                    <a:pt x="3766" y="9136"/>
                  </a:cubicBezTo>
                  <a:cubicBezTo>
                    <a:pt x="3766" y="9148"/>
                    <a:pt x="3855" y="9211"/>
                    <a:pt x="3983" y="9275"/>
                  </a:cubicBezTo>
                  <a:cubicBezTo>
                    <a:pt x="4111" y="9338"/>
                    <a:pt x="4282" y="9427"/>
                    <a:pt x="4363" y="9479"/>
                  </a:cubicBezTo>
                  <a:cubicBezTo>
                    <a:pt x="4444" y="9530"/>
                    <a:pt x="4718" y="9670"/>
                    <a:pt x="4961" y="9789"/>
                  </a:cubicBezTo>
                  <a:cubicBezTo>
                    <a:pt x="5868" y="10233"/>
                    <a:pt x="5845" y="10223"/>
                    <a:pt x="5830" y="10360"/>
                  </a:cubicBezTo>
                  <a:cubicBezTo>
                    <a:pt x="5822" y="10426"/>
                    <a:pt x="5789" y="10523"/>
                    <a:pt x="5757" y="10572"/>
                  </a:cubicBezTo>
                  <a:cubicBezTo>
                    <a:pt x="5725" y="10620"/>
                    <a:pt x="5689" y="10703"/>
                    <a:pt x="5667" y="10751"/>
                  </a:cubicBezTo>
                  <a:cubicBezTo>
                    <a:pt x="5644" y="10800"/>
                    <a:pt x="5607" y="10874"/>
                    <a:pt x="5576" y="10922"/>
                  </a:cubicBezTo>
                  <a:cubicBezTo>
                    <a:pt x="5517" y="11016"/>
                    <a:pt x="5447" y="11122"/>
                    <a:pt x="5377" y="11257"/>
                  </a:cubicBezTo>
                  <a:cubicBezTo>
                    <a:pt x="5333" y="11341"/>
                    <a:pt x="5305" y="11400"/>
                    <a:pt x="5232" y="11477"/>
                  </a:cubicBezTo>
                  <a:cubicBezTo>
                    <a:pt x="5209" y="11501"/>
                    <a:pt x="5176" y="11557"/>
                    <a:pt x="5160" y="11599"/>
                  </a:cubicBezTo>
                  <a:cubicBezTo>
                    <a:pt x="5143" y="11642"/>
                    <a:pt x="5112" y="11716"/>
                    <a:pt x="5087" y="11771"/>
                  </a:cubicBezTo>
                  <a:cubicBezTo>
                    <a:pt x="4989" y="11985"/>
                    <a:pt x="4933" y="12114"/>
                    <a:pt x="4906" y="12219"/>
                  </a:cubicBezTo>
                  <a:cubicBezTo>
                    <a:pt x="4891" y="12280"/>
                    <a:pt x="4700" y="12645"/>
                    <a:pt x="4490" y="13027"/>
                  </a:cubicBezTo>
                  <a:cubicBezTo>
                    <a:pt x="4279" y="13409"/>
                    <a:pt x="4084" y="13776"/>
                    <a:pt x="4055" y="13843"/>
                  </a:cubicBezTo>
                  <a:cubicBezTo>
                    <a:pt x="3953" y="14077"/>
                    <a:pt x="3796" y="14408"/>
                    <a:pt x="3748" y="14495"/>
                  </a:cubicBezTo>
                  <a:cubicBezTo>
                    <a:pt x="3685" y="14608"/>
                    <a:pt x="3624" y="14802"/>
                    <a:pt x="3567" y="15026"/>
                  </a:cubicBezTo>
                  <a:cubicBezTo>
                    <a:pt x="3541" y="15123"/>
                    <a:pt x="3487" y="15282"/>
                    <a:pt x="3458" y="15385"/>
                  </a:cubicBezTo>
                  <a:cubicBezTo>
                    <a:pt x="3429" y="15488"/>
                    <a:pt x="3399" y="15659"/>
                    <a:pt x="3385" y="15768"/>
                  </a:cubicBezTo>
                  <a:cubicBezTo>
                    <a:pt x="3372" y="15877"/>
                    <a:pt x="3338" y="15977"/>
                    <a:pt x="3313" y="15988"/>
                  </a:cubicBezTo>
                  <a:cubicBezTo>
                    <a:pt x="3252" y="16016"/>
                    <a:pt x="3251" y="16411"/>
                    <a:pt x="3313" y="16429"/>
                  </a:cubicBezTo>
                  <a:cubicBezTo>
                    <a:pt x="3340" y="16436"/>
                    <a:pt x="3367" y="16516"/>
                    <a:pt x="3367" y="16600"/>
                  </a:cubicBezTo>
                  <a:lnTo>
                    <a:pt x="3367" y="16755"/>
                  </a:lnTo>
                  <a:lnTo>
                    <a:pt x="2860" y="16975"/>
                  </a:lnTo>
                  <a:cubicBezTo>
                    <a:pt x="2304" y="17221"/>
                    <a:pt x="2201" y="17253"/>
                    <a:pt x="1810" y="17269"/>
                  </a:cubicBezTo>
                  <a:cubicBezTo>
                    <a:pt x="1148" y="17296"/>
                    <a:pt x="988" y="17311"/>
                    <a:pt x="634" y="17391"/>
                  </a:cubicBezTo>
                  <a:cubicBezTo>
                    <a:pt x="431" y="17437"/>
                    <a:pt x="224" y="17491"/>
                    <a:pt x="181" y="17514"/>
                  </a:cubicBezTo>
                  <a:cubicBezTo>
                    <a:pt x="66" y="17574"/>
                    <a:pt x="0" y="17689"/>
                    <a:pt x="0" y="17807"/>
                  </a:cubicBezTo>
                  <a:cubicBezTo>
                    <a:pt x="0" y="17932"/>
                    <a:pt x="249" y="18289"/>
                    <a:pt x="434" y="18427"/>
                  </a:cubicBezTo>
                  <a:cubicBezTo>
                    <a:pt x="611" y="18559"/>
                    <a:pt x="669" y="18759"/>
                    <a:pt x="670" y="19104"/>
                  </a:cubicBezTo>
                  <a:cubicBezTo>
                    <a:pt x="670" y="19343"/>
                    <a:pt x="691" y="19419"/>
                    <a:pt x="797" y="19586"/>
                  </a:cubicBezTo>
                  <a:cubicBezTo>
                    <a:pt x="866" y="19695"/>
                    <a:pt x="939" y="19810"/>
                    <a:pt x="960" y="19847"/>
                  </a:cubicBezTo>
                  <a:cubicBezTo>
                    <a:pt x="1001" y="19919"/>
                    <a:pt x="1314" y="20183"/>
                    <a:pt x="1466" y="20279"/>
                  </a:cubicBezTo>
                  <a:cubicBezTo>
                    <a:pt x="1520" y="20313"/>
                    <a:pt x="1557" y="20349"/>
                    <a:pt x="1557" y="20361"/>
                  </a:cubicBezTo>
                  <a:cubicBezTo>
                    <a:pt x="1557" y="20372"/>
                    <a:pt x="1594" y="20396"/>
                    <a:pt x="1647" y="20418"/>
                  </a:cubicBezTo>
                  <a:cubicBezTo>
                    <a:pt x="1701" y="20440"/>
                    <a:pt x="1756" y="20476"/>
                    <a:pt x="1756" y="20491"/>
                  </a:cubicBezTo>
                  <a:cubicBezTo>
                    <a:pt x="1756" y="20506"/>
                    <a:pt x="1926" y="20597"/>
                    <a:pt x="2136" y="20695"/>
                  </a:cubicBezTo>
                  <a:cubicBezTo>
                    <a:pt x="2406" y="20821"/>
                    <a:pt x="2569" y="20873"/>
                    <a:pt x="2679" y="20883"/>
                  </a:cubicBezTo>
                  <a:cubicBezTo>
                    <a:pt x="2766" y="20890"/>
                    <a:pt x="2846" y="20905"/>
                    <a:pt x="2860" y="20915"/>
                  </a:cubicBezTo>
                  <a:cubicBezTo>
                    <a:pt x="2908" y="20950"/>
                    <a:pt x="3267" y="20943"/>
                    <a:pt x="3458" y="20899"/>
                  </a:cubicBezTo>
                  <a:cubicBezTo>
                    <a:pt x="3572" y="20873"/>
                    <a:pt x="3681" y="20823"/>
                    <a:pt x="3729" y="20777"/>
                  </a:cubicBezTo>
                  <a:cubicBezTo>
                    <a:pt x="3851" y="20661"/>
                    <a:pt x="3840" y="20393"/>
                    <a:pt x="3693" y="20132"/>
                  </a:cubicBezTo>
                  <a:cubicBezTo>
                    <a:pt x="3600" y="19966"/>
                    <a:pt x="3567" y="19859"/>
                    <a:pt x="3567" y="19675"/>
                  </a:cubicBezTo>
                  <a:cubicBezTo>
                    <a:pt x="3567" y="19460"/>
                    <a:pt x="3588" y="19416"/>
                    <a:pt x="3748" y="19194"/>
                  </a:cubicBezTo>
                  <a:cubicBezTo>
                    <a:pt x="3845" y="19058"/>
                    <a:pt x="3950" y="18903"/>
                    <a:pt x="4001" y="18851"/>
                  </a:cubicBezTo>
                  <a:cubicBezTo>
                    <a:pt x="4052" y="18800"/>
                    <a:pt x="4110" y="18748"/>
                    <a:pt x="4110" y="18737"/>
                  </a:cubicBezTo>
                  <a:cubicBezTo>
                    <a:pt x="4110" y="18712"/>
                    <a:pt x="4463" y="18398"/>
                    <a:pt x="4580" y="18321"/>
                  </a:cubicBezTo>
                  <a:cubicBezTo>
                    <a:pt x="4631" y="18288"/>
                    <a:pt x="4716" y="18227"/>
                    <a:pt x="4761" y="18183"/>
                  </a:cubicBezTo>
                  <a:cubicBezTo>
                    <a:pt x="4901" y="18045"/>
                    <a:pt x="5058" y="17971"/>
                    <a:pt x="5431" y="17897"/>
                  </a:cubicBezTo>
                  <a:cubicBezTo>
                    <a:pt x="5628" y="17858"/>
                    <a:pt x="5825" y="17819"/>
                    <a:pt x="5866" y="17807"/>
                  </a:cubicBezTo>
                  <a:cubicBezTo>
                    <a:pt x="5906" y="17796"/>
                    <a:pt x="6039" y="17757"/>
                    <a:pt x="6174" y="17726"/>
                  </a:cubicBezTo>
                  <a:cubicBezTo>
                    <a:pt x="6308" y="17694"/>
                    <a:pt x="6546" y="17622"/>
                    <a:pt x="6699" y="17563"/>
                  </a:cubicBezTo>
                  <a:cubicBezTo>
                    <a:pt x="6851" y="17503"/>
                    <a:pt x="7000" y="17457"/>
                    <a:pt x="7024" y="17457"/>
                  </a:cubicBezTo>
                  <a:cubicBezTo>
                    <a:pt x="7049" y="17457"/>
                    <a:pt x="7118" y="17433"/>
                    <a:pt x="7169" y="17408"/>
                  </a:cubicBezTo>
                  <a:cubicBezTo>
                    <a:pt x="7327" y="17328"/>
                    <a:pt x="7618" y="17257"/>
                    <a:pt x="7730" y="17269"/>
                  </a:cubicBezTo>
                  <a:cubicBezTo>
                    <a:pt x="7871" y="17284"/>
                    <a:pt x="9428" y="17250"/>
                    <a:pt x="9577" y="17228"/>
                  </a:cubicBezTo>
                  <a:cubicBezTo>
                    <a:pt x="9681" y="17213"/>
                    <a:pt x="9685" y="17216"/>
                    <a:pt x="9650" y="17253"/>
                  </a:cubicBezTo>
                  <a:cubicBezTo>
                    <a:pt x="9605" y="17299"/>
                    <a:pt x="9542" y="17457"/>
                    <a:pt x="9468" y="17742"/>
                  </a:cubicBezTo>
                  <a:cubicBezTo>
                    <a:pt x="9425" y="17910"/>
                    <a:pt x="9393" y="18100"/>
                    <a:pt x="9306" y="18590"/>
                  </a:cubicBezTo>
                  <a:cubicBezTo>
                    <a:pt x="9290" y="18675"/>
                    <a:pt x="9258" y="18762"/>
                    <a:pt x="9233" y="18786"/>
                  </a:cubicBezTo>
                  <a:cubicBezTo>
                    <a:pt x="9185" y="18833"/>
                    <a:pt x="9163" y="19003"/>
                    <a:pt x="9106" y="19537"/>
                  </a:cubicBezTo>
                  <a:cubicBezTo>
                    <a:pt x="9077" y="19811"/>
                    <a:pt x="9047" y="19888"/>
                    <a:pt x="8962" y="19961"/>
                  </a:cubicBezTo>
                  <a:cubicBezTo>
                    <a:pt x="8905" y="20009"/>
                    <a:pt x="8833" y="20084"/>
                    <a:pt x="8799" y="20132"/>
                  </a:cubicBezTo>
                  <a:cubicBezTo>
                    <a:pt x="8764" y="20181"/>
                    <a:pt x="8684" y="20268"/>
                    <a:pt x="8618" y="20320"/>
                  </a:cubicBezTo>
                  <a:cubicBezTo>
                    <a:pt x="8450" y="20450"/>
                    <a:pt x="8359" y="20586"/>
                    <a:pt x="8310" y="20793"/>
                  </a:cubicBezTo>
                  <a:cubicBezTo>
                    <a:pt x="8287" y="20890"/>
                    <a:pt x="8247" y="21063"/>
                    <a:pt x="8219" y="21176"/>
                  </a:cubicBezTo>
                  <a:cubicBezTo>
                    <a:pt x="8183" y="21324"/>
                    <a:pt x="8181" y="21409"/>
                    <a:pt x="8219" y="21478"/>
                  </a:cubicBezTo>
                  <a:lnTo>
                    <a:pt x="8274" y="21576"/>
                  </a:lnTo>
                  <a:lnTo>
                    <a:pt x="12148" y="21576"/>
                  </a:lnTo>
                  <a:cubicBezTo>
                    <a:pt x="14283" y="21576"/>
                    <a:pt x="16040" y="21570"/>
                    <a:pt x="16040" y="21560"/>
                  </a:cubicBezTo>
                  <a:cubicBezTo>
                    <a:pt x="16040" y="21521"/>
                    <a:pt x="15883" y="21402"/>
                    <a:pt x="15751" y="21339"/>
                  </a:cubicBezTo>
                  <a:cubicBezTo>
                    <a:pt x="15617" y="21277"/>
                    <a:pt x="15424" y="21252"/>
                    <a:pt x="13868" y="21046"/>
                  </a:cubicBezTo>
                  <a:cubicBezTo>
                    <a:pt x="13768" y="21033"/>
                    <a:pt x="13680" y="21011"/>
                    <a:pt x="13669" y="20997"/>
                  </a:cubicBezTo>
                  <a:cubicBezTo>
                    <a:pt x="13657" y="20983"/>
                    <a:pt x="13532" y="20942"/>
                    <a:pt x="13379" y="20907"/>
                  </a:cubicBezTo>
                  <a:cubicBezTo>
                    <a:pt x="13049" y="20832"/>
                    <a:pt x="12578" y="20596"/>
                    <a:pt x="12238" y="20336"/>
                  </a:cubicBezTo>
                  <a:cubicBezTo>
                    <a:pt x="12209" y="20314"/>
                    <a:pt x="12157" y="20285"/>
                    <a:pt x="12112" y="20263"/>
                  </a:cubicBezTo>
                  <a:cubicBezTo>
                    <a:pt x="12034" y="20224"/>
                    <a:pt x="12039" y="20215"/>
                    <a:pt x="12257" y="20165"/>
                  </a:cubicBezTo>
                  <a:cubicBezTo>
                    <a:pt x="12642" y="20075"/>
                    <a:pt x="13005" y="19805"/>
                    <a:pt x="13107" y="19528"/>
                  </a:cubicBezTo>
                  <a:cubicBezTo>
                    <a:pt x="13175" y="19345"/>
                    <a:pt x="13172" y="19356"/>
                    <a:pt x="13126" y="19153"/>
                  </a:cubicBezTo>
                  <a:cubicBezTo>
                    <a:pt x="13100" y="19040"/>
                    <a:pt x="13114" y="18955"/>
                    <a:pt x="13198" y="18786"/>
                  </a:cubicBezTo>
                  <a:cubicBezTo>
                    <a:pt x="13258" y="18666"/>
                    <a:pt x="13348" y="18481"/>
                    <a:pt x="13397" y="18378"/>
                  </a:cubicBezTo>
                  <a:cubicBezTo>
                    <a:pt x="13509" y="18141"/>
                    <a:pt x="13667" y="17812"/>
                    <a:pt x="13759" y="17636"/>
                  </a:cubicBezTo>
                  <a:cubicBezTo>
                    <a:pt x="13799" y="17561"/>
                    <a:pt x="13832" y="17465"/>
                    <a:pt x="13832" y="17424"/>
                  </a:cubicBezTo>
                  <a:cubicBezTo>
                    <a:pt x="13832" y="17323"/>
                    <a:pt x="13927" y="17295"/>
                    <a:pt x="14393" y="17236"/>
                  </a:cubicBezTo>
                  <a:cubicBezTo>
                    <a:pt x="14985" y="17162"/>
                    <a:pt x="15209" y="17155"/>
                    <a:pt x="15606" y="17212"/>
                  </a:cubicBezTo>
                  <a:cubicBezTo>
                    <a:pt x="16008" y="17269"/>
                    <a:pt x="16340" y="17264"/>
                    <a:pt x="16674" y="17195"/>
                  </a:cubicBezTo>
                  <a:cubicBezTo>
                    <a:pt x="17569" y="17013"/>
                    <a:pt x="17452" y="17028"/>
                    <a:pt x="18448" y="17065"/>
                  </a:cubicBezTo>
                  <a:cubicBezTo>
                    <a:pt x="18506" y="17067"/>
                    <a:pt x="19098" y="17040"/>
                    <a:pt x="19390" y="17024"/>
                  </a:cubicBezTo>
                  <a:cubicBezTo>
                    <a:pt x="19600" y="17013"/>
                    <a:pt x="19718" y="16979"/>
                    <a:pt x="19860" y="16885"/>
                  </a:cubicBezTo>
                  <a:cubicBezTo>
                    <a:pt x="19951" y="16826"/>
                    <a:pt x="19971" y="16636"/>
                    <a:pt x="19896" y="16551"/>
                  </a:cubicBezTo>
                  <a:cubicBezTo>
                    <a:pt x="19836" y="16482"/>
                    <a:pt x="19750" y="16197"/>
                    <a:pt x="19697" y="15907"/>
                  </a:cubicBezTo>
                  <a:cubicBezTo>
                    <a:pt x="19643" y="15605"/>
                    <a:pt x="19623" y="15520"/>
                    <a:pt x="19353" y="14920"/>
                  </a:cubicBezTo>
                  <a:cubicBezTo>
                    <a:pt x="19285" y="14768"/>
                    <a:pt x="19186" y="14566"/>
                    <a:pt x="19154" y="14463"/>
                  </a:cubicBezTo>
                  <a:cubicBezTo>
                    <a:pt x="19123" y="14360"/>
                    <a:pt x="19087" y="14234"/>
                    <a:pt x="19064" y="14185"/>
                  </a:cubicBezTo>
                  <a:cubicBezTo>
                    <a:pt x="19040" y="14137"/>
                    <a:pt x="18947" y="13953"/>
                    <a:pt x="18865" y="13778"/>
                  </a:cubicBezTo>
                  <a:cubicBezTo>
                    <a:pt x="18782" y="13602"/>
                    <a:pt x="18690" y="13420"/>
                    <a:pt x="18665" y="13378"/>
                  </a:cubicBezTo>
                  <a:cubicBezTo>
                    <a:pt x="18612" y="13287"/>
                    <a:pt x="18579" y="13194"/>
                    <a:pt x="18539" y="13035"/>
                  </a:cubicBezTo>
                  <a:cubicBezTo>
                    <a:pt x="18523" y="12971"/>
                    <a:pt x="18490" y="12911"/>
                    <a:pt x="18466" y="12905"/>
                  </a:cubicBezTo>
                  <a:cubicBezTo>
                    <a:pt x="18443" y="12898"/>
                    <a:pt x="18430" y="12856"/>
                    <a:pt x="18430" y="12815"/>
                  </a:cubicBezTo>
                  <a:cubicBezTo>
                    <a:pt x="18430" y="12774"/>
                    <a:pt x="18403" y="12741"/>
                    <a:pt x="18376" y="12733"/>
                  </a:cubicBezTo>
                  <a:cubicBezTo>
                    <a:pt x="18349" y="12726"/>
                    <a:pt x="18340" y="12685"/>
                    <a:pt x="18340" y="12644"/>
                  </a:cubicBezTo>
                  <a:cubicBezTo>
                    <a:pt x="18340" y="12603"/>
                    <a:pt x="18312" y="12561"/>
                    <a:pt x="18285" y="12554"/>
                  </a:cubicBezTo>
                  <a:cubicBezTo>
                    <a:pt x="18258" y="12546"/>
                    <a:pt x="18231" y="12512"/>
                    <a:pt x="18231" y="12472"/>
                  </a:cubicBezTo>
                  <a:cubicBezTo>
                    <a:pt x="18231" y="12433"/>
                    <a:pt x="18219" y="12386"/>
                    <a:pt x="18195" y="12374"/>
                  </a:cubicBezTo>
                  <a:cubicBezTo>
                    <a:pt x="18171" y="12363"/>
                    <a:pt x="18136" y="12317"/>
                    <a:pt x="18122" y="12268"/>
                  </a:cubicBezTo>
                  <a:cubicBezTo>
                    <a:pt x="18108" y="12220"/>
                    <a:pt x="18079" y="12140"/>
                    <a:pt x="18050" y="12089"/>
                  </a:cubicBezTo>
                  <a:cubicBezTo>
                    <a:pt x="17945" y="11902"/>
                    <a:pt x="17889" y="11803"/>
                    <a:pt x="17815" y="11640"/>
                  </a:cubicBezTo>
                  <a:cubicBezTo>
                    <a:pt x="17773" y="11549"/>
                    <a:pt x="17710" y="11436"/>
                    <a:pt x="17688" y="11387"/>
                  </a:cubicBezTo>
                  <a:cubicBezTo>
                    <a:pt x="17665" y="11339"/>
                    <a:pt x="17642" y="11252"/>
                    <a:pt x="17615" y="11192"/>
                  </a:cubicBezTo>
                  <a:cubicBezTo>
                    <a:pt x="17589" y="11131"/>
                    <a:pt x="17499" y="10949"/>
                    <a:pt x="17416" y="10792"/>
                  </a:cubicBezTo>
                  <a:cubicBezTo>
                    <a:pt x="17333" y="10634"/>
                    <a:pt x="17254" y="10489"/>
                    <a:pt x="17253" y="10474"/>
                  </a:cubicBezTo>
                  <a:cubicBezTo>
                    <a:pt x="17253" y="10447"/>
                    <a:pt x="17786" y="10644"/>
                    <a:pt x="18104" y="10784"/>
                  </a:cubicBezTo>
                  <a:cubicBezTo>
                    <a:pt x="18261" y="10853"/>
                    <a:pt x="18559" y="10914"/>
                    <a:pt x="18720" y="10914"/>
                  </a:cubicBezTo>
                  <a:cubicBezTo>
                    <a:pt x="18773" y="10914"/>
                    <a:pt x="18885" y="10883"/>
                    <a:pt x="18973" y="10849"/>
                  </a:cubicBezTo>
                  <a:cubicBezTo>
                    <a:pt x="19062" y="10815"/>
                    <a:pt x="19206" y="10772"/>
                    <a:pt x="19281" y="10751"/>
                  </a:cubicBezTo>
                  <a:lnTo>
                    <a:pt x="19408" y="10710"/>
                  </a:lnTo>
                  <a:lnTo>
                    <a:pt x="19480" y="10792"/>
                  </a:lnTo>
                  <a:cubicBezTo>
                    <a:pt x="19565" y="10883"/>
                    <a:pt x="19754" y="10950"/>
                    <a:pt x="19987" y="10980"/>
                  </a:cubicBezTo>
                  <a:cubicBezTo>
                    <a:pt x="20229" y="11010"/>
                    <a:pt x="20815" y="10921"/>
                    <a:pt x="21073" y="10816"/>
                  </a:cubicBezTo>
                  <a:cubicBezTo>
                    <a:pt x="21177" y="10774"/>
                    <a:pt x="21280" y="10735"/>
                    <a:pt x="21309" y="10735"/>
                  </a:cubicBezTo>
                  <a:cubicBezTo>
                    <a:pt x="21368" y="10735"/>
                    <a:pt x="21600" y="10514"/>
                    <a:pt x="21598" y="10457"/>
                  </a:cubicBezTo>
                  <a:cubicBezTo>
                    <a:pt x="21596" y="10389"/>
                    <a:pt x="21395" y="10175"/>
                    <a:pt x="21164" y="10017"/>
                  </a:cubicBezTo>
                  <a:cubicBezTo>
                    <a:pt x="20934" y="9860"/>
                    <a:pt x="20580" y="9716"/>
                    <a:pt x="20295" y="9650"/>
                  </a:cubicBezTo>
                  <a:cubicBezTo>
                    <a:pt x="20208" y="9630"/>
                    <a:pt x="20132" y="9600"/>
                    <a:pt x="20132" y="9585"/>
                  </a:cubicBezTo>
                  <a:cubicBezTo>
                    <a:pt x="20132" y="9569"/>
                    <a:pt x="20070" y="9522"/>
                    <a:pt x="19987" y="9487"/>
                  </a:cubicBezTo>
                  <a:cubicBezTo>
                    <a:pt x="19904" y="9451"/>
                    <a:pt x="19809" y="9398"/>
                    <a:pt x="19770" y="9364"/>
                  </a:cubicBezTo>
                  <a:cubicBezTo>
                    <a:pt x="19673" y="9281"/>
                    <a:pt x="19592" y="9240"/>
                    <a:pt x="19136" y="9022"/>
                  </a:cubicBezTo>
                  <a:cubicBezTo>
                    <a:pt x="18674" y="8800"/>
                    <a:pt x="18109" y="8552"/>
                    <a:pt x="17996" y="8524"/>
                  </a:cubicBezTo>
                  <a:cubicBezTo>
                    <a:pt x="17896" y="8500"/>
                    <a:pt x="17486" y="8299"/>
                    <a:pt x="17271" y="8173"/>
                  </a:cubicBezTo>
                  <a:cubicBezTo>
                    <a:pt x="17183" y="8122"/>
                    <a:pt x="17048" y="8048"/>
                    <a:pt x="16982" y="8010"/>
                  </a:cubicBezTo>
                  <a:cubicBezTo>
                    <a:pt x="16915" y="7972"/>
                    <a:pt x="16873" y="7936"/>
                    <a:pt x="16873" y="7929"/>
                  </a:cubicBezTo>
                  <a:cubicBezTo>
                    <a:pt x="16873" y="7921"/>
                    <a:pt x="16785" y="7866"/>
                    <a:pt x="16692" y="7806"/>
                  </a:cubicBezTo>
                  <a:cubicBezTo>
                    <a:pt x="16527" y="7700"/>
                    <a:pt x="16527" y="7697"/>
                    <a:pt x="16620" y="7659"/>
                  </a:cubicBezTo>
                  <a:cubicBezTo>
                    <a:pt x="16771" y="7598"/>
                    <a:pt x="16900" y="7404"/>
                    <a:pt x="16837" y="7317"/>
                  </a:cubicBezTo>
                  <a:cubicBezTo>
                    <a:pt x="16770" y="7224"/>
                    <a:pt x="16615" y="7039"/>
                    <a:pt x="16565" y="6982"/>
                  </a:cubicBezTo>
                  <a:cubicBezTo>
                    <a:pt x="16515" y="6925"/>
                    <a:pt x="16470" y="6808"/>
                    <a:pt x="16439" y="6664"/>
                  </a:cubicBezTo>
                  <a:cubicBezTo>
                    <a:pt x="16425" y="6601"/>
                    <a:pt x="16389" y="6550"/>
                    <a:pt x="16366" y="6550"/>
                  </a:cubicBezTo>
                  <a:cubicBezTo>
                    <a:pt x="16343" y="6550"/>
                    <a:pt x="16325" y="6403"/>
                    <a:pt x="16312" y="6224"/>
                  </a:cubicBezTo>
                  <a:cubicBezTo>
                    <a:pt x="16283" y="5827"/>
                    <a:pt x="16226" y="5623"/>
                    <a:pt x="16167" y="5596"/>
                  </a:cubicBezTo>
                  <a:cubicBezTo>
                    <a:pt x="16106" y="5567"/>
                    <a:pt x="16124" y="5148"/>
                    <a:pt x="16185" y="5131"/>
                  </a:cubicBezTo>
                  <a:cubicBezTo>
                    <a:pt x="16253" y="5112"/>
                    <a:pt x="16238" y="4952"/>
                    <a:pt x="16167" y="4878"/>
                  </a:cubicBezTo>
                  <a:cubicBezTo>
                    <a:pt x="16135" y="4844"/>
                    <a:pt x="16022" y="4772"/>
                    <a:pt x="15914" y="4715"/>
                  </a:cubicBezTo>
                  <a:cubicBezTo>
                    <a:pt x="15805" y="4657"/>
                    <a:pt x="15642" y="4576"/>
                    <a:pt x="15551" y="4527"/>
                  </a:cubicBezTo>
                  <a:cubicBezTo>
                    <a:pt x="15461" y="4478"/>
                    <a:pt x="15366" y="4437"/>
                    <a:pt x="15334" y="4437"/>
                  </a:cubicBezTo>
                  <a:cubicBezTo>
                    <a:pt x="15245" y="4437"/>
                    <a:pt x="14980" y="4305"/>
                    <a:pt x="14864" y="4201"/>
                  </a:cubicBezTo>
                  <a:cubicBezTo>
                    <a:pt x="14804" y="4147"/>
                    <a:pt x="14681" y="4084"/>
                    <a:pt x="14574" y="4054"/>
                  </a:cubicBezTo>
                  <a:cubicBezTo>
                    <a:pt x="14471" y="4025"/>
                    <a:pt x="14223" y="3920"/>
                    <a:pt x="14031" y="3825"/>
                  </a:cubicBezTo>
                  <a:lnTo>
                    <a:pt x="13687" y="3654"/>
                  </a:lnTo>
                  <a:lnTo>
                    <a:pt x="13813" y="3622"/>
                  </a:lnTo>
                  <a:cubicBezTo>
                    <a:pt x="13887" y="3604"/>
                    <a:pt x="14144" y="3580"/>
                    <a:pt x="14375" y="3573"/>
                  </a:cubicBezTo>
                  <a:cubicBezTo>
                    <a:pt x="14829" y="3557"/>
                    <a:pt x="14978" y="3528"/>
                    <a:pt x="15153" y="3418"/>
                  </a:cubicBezTo>
                  <a:cubicBezTo>
                    <a:pt x="15221" y="3375"/>
                    <a:pt x="15264" y="3323"/>
                    <a:pt x="15262" y="3263"/>
                  </a:cubicBezTo>
                  <a:cubicBezTo>
                    <a:pt x="15235" y="2642"/>
                    <a:pt x="15267" y="2468"/>
                    <a:pt x="15407" y="2398"/>
                  </a:cubicBezTo>
                  <a:cubicBezTo>
                    <a:pt x="15456" y="2374"/>
                    <a:pt x="15528" y="2313"/>
                    <a:pt x="15570" y="2267"/>
                  </a:cubicBezTo>
                  <a:cubicBezTo>
                    <a:pt x="15673" y="2156"/>
                    <a:pt x="15596" y="2079"/>
                    <a:pt x="15208" y="1908"/>
                  </a:cubicBezTo>
                  <a:cubicBezTo>
                    <a:pt x="14979" y="1808"/>
                    <a:pt x="14900" y="1769"/>
                    <a:pt x="14900" y="1721"/>
                  </a:cubicBezTo>
                  <a:cubicBezTo>
                    <a:pt x="14900" y="1641"/>
                    <a:pt x="14778" y="1414"/>
                    <a:pt x="14701" y="1370"/>
                  </a:cubicBezTo>
                  <a:cubicBezTo>
                    <a:pt x="14555" y="1287"/>
                    <a:pt x="14399" y="1128"/>
                    <a:pt x="14447" y="1101"/>
                  </a:cubicBezTo>
                  <a:cubicBezTo>
                    <a:pt x="14491" y="1076"/>
                    <a:pt x="14584" y="959"/>
                    <a:pt x="14755" y="718"/>
                  </a:cubicBezTo>
                  <a:cubicBezTo>
                    <a:pt x="14821" y="623"/>
                    <a:pt x="14825" y="612"/>
                    <a:pt x="14701" y="465"/>
                  </a:cubicBezTo>
                  <a:cubicBezTo>
                    <a:pt x="14622" y="372"/>
                    <a:pt x="14527" y="305"/>
                    <a:pt x="14357" y="236"/>
                  </a:cubicBezTo>
                  <a:cubicBezTo>
                    <a:pt x="14226" y="183"/>
                    <a:pt x="14085" y="138"/>
                    <a:pt x="14049" y="138"/>
                  </a:cubicBezTo>
                  <a:cubicBezTo>
                    <a:pt x="14012" y="138"/>
                    <a:pt x="13846" y="109"/>
                    <a:pt x="13687" y="73"/>
                  </a:cubicBezTo>
                  <a:cubicBezTo>
                    <a:pt x="13391" y="5"/>
                    <a:pt x="12938" y="-24"/>
                    <a:pt x="12872" y="2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69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519" y="0"/>
              <a:ext cx="1049700" cy="104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" name="Similar to scenario 3, but much more dangerous. Get behind cover and ambush as they enter.…"/>
          <p:cNvSpPr txBox="1"/>
          <p:nvPr/>
        </p:nvSpPr>
        <p:spPr>
          <a:xfrm>
            <a:off x="1249205" y="12276760"/>
            <a:ext cx="21885590" cy="19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b="1" spc="-76" sz="3800"/>
            </a:pPr>
            <a:r>
              <a:t>Similar to scenario 3, but much more dangerous. Get behind cover and ambush as they enter.</a:t>
            </a:r>
          </a:p>
          <a:p>
            <a:pPr>
              <a:lnSpc>
                <a:spcPct val="80000"/>
              </a:lnSpc>
              <a:spcBef>
                <a:spcPts val="0"/>
              </a:spcBef>
              <a:defRPr b="1" spc="-76" sz="3800"/>
            </a:pPr>
            <a:r>
              <a:t>If you have long guns and plates/body armor, get ‘em.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10654760" y="7786839"/>
            <a:ext cx="1095004" cy="1179294"/>
            <a:chOff x="74215" y="0"/>
            <a:chExt cx="1095003" cy="1179293"/>
          </a:xfrm>
        </p:grpSpPr>
        <p:pic>
          <p:nvPicPr>
            <p:cNvPr id="372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14" t="2076" r="28019" b="4"/>
            <a:stretch>
              <a:fillRect/>
            </a:stretch>
          </p:blipFill>
          <p:spPr>
            <a:xfrm>
              <a:off x="74215" y="129594"/>
              <a:ext cx="473473" cy="104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6" fill="norm" stroke="1" extrusionOk="0">
                  <a:moveTo>
                    <a:pt x="12872" y="24"/>
                  </a:moveTo>
                  <a:cubicBezTo>
                    <a:pt x="12855" y="36"/>
                    <a:pt x="12785" y="49"/>
                    <a:pt x="12709" y="49"/>
                  </a:cubicBezTo>
                  <a:cubicBezTo>
                    <a:pt x="12629" y="49"/>
                    <a:pt x="12443" y="88"/>
                    <a:pt x="12275" y="138"/>
                  </a:cubicBezTo>
                  <a:cubicBezTo>
                    <a:pt x="12044" y="208"/>
                    <a:pt x="11909" y="233"/>
                    <a:pt x="11623" y="253"/>
                  </a:cubicBezTo>
                  <a:cubicBezTo>
                    <a:pt x="10855" y="306"/>
                    <a:pt x="10204" y="430"/>
                    <a:pt x="9758" y="611"/>
                  </a:cubicBezTo>
                  <a:cubicBezTo>
                    <a:pt x="9593" y="679"/>
                    <a:pt x="9416" y="734"/>
                    <a:pt x="9360" y="734"/>
                  </a:cubicBezTo>
                  <a:cubicBezTo>
                    <a:pt x="9181" y="734"/>
                    <a:pt x="8899" y="831"/>
                    <a:pt x="8835" y="921"/>
                  </a:cubicBezTo>
                  <a:cubicBezTo>
                    <a:pt x="8802" y="967"/>
                    <a:pt x="8737" y="1028"/>
                    <a:pt x="8690" y="1052"/>
                  </a:cubicBezTo>
                  <a:cubicBezTo>
                    <a:pt x="8389" y="1208"/>
                    <a:pt x="8180" y="1491"/>
                    <a:pt x="8219" y="1680"/>
                  </a:cubicBezTo>
                  <a:cubicBezTo>
                    <a:pt x="8271" y="1927"/>
                    <a:pt x="8368" y="2111"/>
                    <a:pt x="8491" y="2243"/>
                  </a:cubicBezTo>
                  <a:cubicBezTo>
                    <a:pt x="8674" y="2439"/>
                    <a:pt x="8786" y="2618"/>
                    <a:pt x="8853" y="2806"/>
                  </a:cubicBezTo>
                  <a:cubicBezTo>
                    <a:pt x="8909" y="2962"/>
                    <a:pt x="9054" y="3140"/>
                    <a:pt x="9143" y="3165"/>
                  </a:cubicBezTo>
                  <a:cubicBezTo>
                    <a:pt x="9183" y="3176"/>
                    <a:pt x="8926" y="3360"/>
                    <a:pt x="8835" y="3385"/>
                  </a:cubicBezTo>
                  <a:cubicBezTo>
                    <a:pt x="8808" y="3392"/>
                    <a:pt x="8738" y="3444"/>
                    <a:pt x="8672" y="3491"/>
                  </a:cubicBezTo>
                  <a:cubicBezTo>
                    <a:pt x="8605" y="3538"/>
                    <a:pt x="8522" y="3573"/>
                    <a:pt x="8491" y="3573"/>
                  </a:cubicBezTo>
                  <a:cubicBezTo>
                    <a:pt x="8460" y="3573"/>
                    <a:pt x="8395" y="3593"/>
                    <a:pt x="8346" y="3613"/>
                  </a:cubicBezTo>
                  <a:cubicBezTo>
                    <a:pt x="8297" y="3634"/>
                    <a:pt x="8216" y="3657"/>
                    <a:pt x="8165" y="3670"/>
                  </a:cubicBezTo>
                  <a:cubicBezTo>
                    <a:pt x="8114" y="3684"/>
                    <a:pt x="7974" y="3731"/>
                    <a:pt x="7857" y="3768"/>
                  </a:cubicBezTo>
                  <a:cubicBezTo>
                    <a:pt x="7740" y="3806"/>
                    <a:pt x="7324" y="3910"/>
                    <a:pt x="6934" y="4005"/>
                  </a:cubicBezTo>
                  <a:cubicBezTo>
                    <a:pt x="6219" y="4180"/>
                    <a:pt x="5876" y="4302"/>
                    <a:pt x="5612" y="4470"/>
                  </a:cubicBezTo>
                  <a:cubicBezTo>
                    <a:pt x="5345" y="4640"/>
                    <a:pt x="4981" y="4949"/>
                    <a:pt x="4979" y="5008"/>
                  </a:cubicBezTo>
                  <a:cubicBezTo>
                    <a:pt x="4978" y="5028"/>
                    <a:pt x="4912" y="5113"/>
                    <a:pt x="4834" y="5196"/>
                  </a:cubicBezTo>
                  <a:cubicBezTo>
                    <a:pt x="4756" y="5279"/>
                    <a:pt x="4666" y="5394"/>
                    <a:pt x="4635" y="5449"/>
                  </a:cubicBezTo>
                  <a:cubicBezTo>
                    <a:pt x="4532" y="5627"/>
                    <a:pt x="4153" y="6036"/>
                    <a:pt x="4055" y="6069"/>
                  </a:cubicBezTo>
                  <a:cubicBezTo>
                    <a:pt x="4018" y="6081"/>
                    <a:pt x="3804" y="6255"/>
                    <a:pt x="3657" y="6387"/>
                  </a:cubicBezTo>
                  <a:cubicBezTo>
                    <a:pt x="3603" y="6435"/>
                    <a:pt x="3536" y="6491"/>
                    <a:pt x="3512" y="6509"/>
                  </a:cubicBezTo>
                  <a:cubicBezTo>
                    <a:pt x="3462" y="6548"/>
                    <a:pt x="3310" y="6686"/>
                    <a:pt x="3150" y="6844"/>
                  </a:cubicBezTo>
                  <a:cubicBezTo>
                    <a:pt x="2955" y="7036"/>
                    <a:pt x="2421" y="7783"/>
                    <a:pt x="2372" y="7945"/>
                  </a:cubicBezTo>
                  <a:cubicBezTo>
                    <a:pt x="2314" y="8133"/>
                    <a:pt x="2399" y="8322"/>
                    <a:pt x="2571" y="8426"/>
                  </a:cubicBezTo>
                  <a:cubicBezTo>
                    <a:pt x="2634" y="8465"/>
                    <a:pt x="2723" y="8529"/>
                    <a:pt x="2770" y="8565"/>
                  </a:cubicBezTo>
                  <a:cubicBezTo>
                    <a:pt x="2817" y="8601"/>
                    <a:pt x="2918" y="8663"/>
                    <a:pt x="3005" y="8704"/>
                  </a:cubicBezTo>
                  <a:cubicBezTo>
                    <a:pt x="3093" y="8745"/>
                    <a:pt x="3168" y="8780"/>
                    <a:pt x="3168" y="8785"/>
                  </a:cubicBezTo>
                  <a:cubicBezTo>
                    <a:pt x="3168" y="8801"/>
                    <a:pt x="3598" y="9050"/>
                    <a:pt x="3675" y="9079"/>
                  </a:cubicBezTo>
                  <a:cubicBezTo>
                    <a:pt x="3717" y="9095"/>
                    <a:pt x="3766" y="9123"/>
                    <a:pt x="3766" y="9136"/>
                  </a:cubicBezTo>
                  <a:cubicBezTo>
                    <a:pt x="3766" y="9148"/>
                    <a:pt x="3855" y="9211"/>
                    <a:pt x="3983" y="9275"/>
                  </a:cubicBezTo>
                  <a:cubicBezTo>
                    <a:pt x="4111" y="9338"/>
                    <a:pt x="4282" y="9427"/>
                    <a:pt x="4363" y="9479"/>
                  </a:cubicBezTo>
                  <a:cubicBezTo>
                    <a:pt x="4444" y="9530"/>
                    <a:pt x="4718" y="9670"/>
                    <a:pt x="4961" y="9789"/>
                  </a:cubicBezTo>
                  <a:cubicBezTo>
                    <a:pt x="5868" y="10233"/>
                    <a:pt x="5845" y="10223"/>
                    <a:pt x="5830" y="10360"/>
                  </a:cubicBezTo>
                  <a:cubicBezTo>
                    <a:pt x="5822" y="10426"/>
                    <a:pt x="5789" y="10523"/>
                    <a:pt x="5757" y="10572"/>
                  </a:cubicBezTo>
                  <a:cubicBezTo>
                    <a:pt x="5725" y="10620"/>
                    <a:pt x="5689" y="10703"/>
                    <a:pt x="5667" y="10751"/>
                  </a:cubicBezTo>
                  <a:cubicBezTo>
                    <a:pt x="5644" y="10800"/>
                    <a:pt x="5607" y="10874"/>
                    <a:pt x="5576" y="10922"/>
                  </a:cubicBezTo>
                  <a:cubicBezTo>
                    <a:pt x="5517" y="11016"/>
                    <a:pt x="5447" y="11122"/>
                    <a:pt x="5377" y="11257"/>
                  </a:cubicBezTo>
                  <a:cubicBezTo>
                    <a:pt x="5333" y="11341"/>
                    <a:pt x="5305" y="11400"/>
                    <a:pt x="5232" y="11477"/>
                  </a:cubicBezTo>
                  <a:cubicBezTo>
                    <a:pt x="5209" y="11501"/>
                    <a:pt x="5176" y="11557"/>
                    <a:pt x="5160" y="11599"/>
                  </a:cubicBezTo>
                  <a:cubicBezTo>
                    <a:pt x="5143" y="11642"/>
                    <a:pt x="5112" y="11716"/>
                    <a:pt x="5087" y="11771"/>
                  </a:cubicBezTo>
                  <a:cubicBezTo>
                    <a:pt x="4989" y="11985"/>
                    <a:pt x="4933" y="12114"/>
                    <a:pt x="4906" y="12219"/>
                  </a:cubicBezTo>
                  <a:cubicBezTo>
                    <a:pt x="4891" y="12280"/>
                    <a:pt x="4700" y="12645"/>
                    <a:pt x="4490" y="13027"/>
                  </a:cubicBezTo>
                  <a:cubicBezTo>
                    <a:pt x="4279" y="13409"/>
                    <a:pt x="4084" y="13776"/>
                    <a:pt x="4055" y="13843"/>
                  </a:cubicBezTo>
                  <a:cubicBezTo>
                    <a:pt x="3953" y="14077"/>
                    <a:pt x="3796" y="14408"/>
                    <a:pt x="3748" y="14495"/>
                  </a:cubicBezTo>
                  <a:cubicBezTo>
                    <a:pt x="3685" y="14608"/>
                    <a:pt x="3624" y="14802"/>
                    <a:pt x="3567" y="15026"/>
                  </a:cubicBezTo>
                  <a:cubicBezTo>
                    <a:pt x="3541" y="15123"/>
                    <a:pt x="3487" y="15282"/>
                    <a:pt x="3458" y="15385"/>
                  </a:cubicBezTo>
                  <a:cubicBezTo>
                    <a:pt x="3429" y="15488"/>
                    <a:pt x="3399" y="15659"/>
                    <a:pt x="3385" y="15768"/>
                  </a:cubicBezTo>
                  <a:cubicBezTo>
                    <a:pt x="3372" y="15877"/>
                    <a:pt x="3338" y="15977"/>
                    <a:pt x="3313" y="15988"/>
                  </a:cubicBezTo>
                  <a:cubicBezTo>
                    <a:pt x="3252" y="16016"/>
                    <a:pt x="3251" y="16411"/>
                    <a:pt x="3313" y="16429"/>
                  </a:cubicBezTo>
                  <a:cubicBezTo>
                    <a:pt x="3340" y="16436"/>
                    <a:pt x="3367" y="16516"/>
                    <a:pt x="3367" y="16600"/>
                  </a:cubicBezTo>
                  <a:lnTo>
                    <a:pt x="3367" y="16755"/>
                  </a:lnTo>
                  <a:lnTo>
                    <a:pt x="2860" y="16975"/>
                  </a:lnTo>
                  <a:cubicBezTo>
                    <a:pt x="2304" y="17221"/>
                    <a:pt x="2201" y="17253"/>
                    <a:pt x="1810" y="17269"/>
                  </a:cubicBezTo>
                  <a:cubicBezTo>
                    <a:pt x="1148" y="17296"/>
                    <a:pt x="988" y="17311"/>
                    <a:pt x="634" y="17391"/>
                  </a:cubicBezTo>
                  <a:cubicBezTo>
                    <a:pt x="431" y="17437"/>
                    <a:pt x="224" y="17491"/>
                    <a:pt x="181" y="17514"/>
                  </a:cubicBezTo>
                  <a:cubicBezTo>
                    <a:pt x="66" y="17574"/>
                    <a:pt x="0" y="17689"/>
                    <a:pt x="0" y="17807"/>
                  </a:cubicBezTo>
                  <a:cubicBezTo>
                    <a:pt x="0" y="17932"/>
                    <a:pt x="249" y="18289"/>
                    <a:pt x="434" y="18427"/>
                  </a:cubicBezTo>
                  <a:cubicBezTo>
                    <a:pt x="611" y="18559"/>
                    <a:pt x="669" y="18759"/>
                    <a:pt x="670" y="19104"/>
                  </a:cubicBezTo>
                  <a:cubicBezTo>
                    <a:pt x="670" y="19343"/>
                    <a:pt x="691" y="19419"/>
                    <a:pt x="797" y="19586"/>
                  </a:cubicBezTo>
                  <a:cubicBezTo>
                    <a:pt x="866" y="19695"/>
                    <a:pt x="939" y="19810"/>
                    <a:pt x="960" y="19847"/>
                  </a:cubicBezTo>
                  <a:cubicBezTo>
                    <a:pt x="1001" y="19919"/>
                    <a:pt x="1314" y="20183"/>
                    <a:pt x="1466" y="20279"/>
                  </a:cubicBezTo>
                  <a:cubicBezTo>
                    <a:pt x="1520" y="20313"/>
                    <a:pt x="1557" y="20349"/>
                    <a:pt x="1557" y="20361"/>
                  </a:cubicBezTo>
                  <a:cubicBezTo>
                    <a:pt x="1557" y="20372"/>
                    <a:pt x="1594" y="20396"/>
                    <a:pt x="1647" y="20418"/>
                  </a:cubicBezTo>
                  <a:cubicBezTo>
                    <a:pt x="1701" y="20440"/>
                    <a:pt x="1756" y="20476"/>
                    <a:pt x="1756" y="20491"/>
                  </a:cubicBezTo>
                  <a:cubicBezTo>
                    <a:pt x="1756" y="20506"/>
                    <a:pt x="1926" y="20597"/>
                    <a:pt x="2136" y="20695"/>
                  </a:cubicBezTo>
                  <a:cubicBezTo>
                    <a:pt x="2406" y="20821"/>
                    <a:pt x="2569" y="20873"/>
                    <a:pt x="2679" y="20883"/>
                  </a:cubicBezTo>
                  <a:cubicBezTo>
                    <a:pt x="2766" y="20890"/>
                    <a:pt x="2846" y="20905"/>
                    <a:pt x="2860" y="20915"/>
                  </a:cubicBezTo>
                  <a:cubicBezTo>
                    <a:pt x="2908" y="20950"/>
                    <a:pt x="3267" y="20943"/>
                    <a:pt x="3458" y="20899"/>
                  </a:cubicBezTo>
                  <a:cubicBezTo>
                    <a:pt x="3572" y="20873"/>
                    <a:pt x="3681" y="20823"/>
                    <a:pt x="3729" y="20777"/>
                  </a:cubicBezTo>
                  <a:cubicBezTo>
                    <a:pt x="3851" y="20661"/>
                    <a:pt x="3840" y="20393"/>
                    <a:pt x="3693" y="20132"/>
                  </a:cubicBezTo>
                  <a:cubicBezTo>
                    <a:pt x="3600" y="19966"/>
                    <a:pt x="3567" y="19859"/>
                    <a:pt x="3567" y="19675"/>
                  </a:cubicBezTo>
                  <a:cubicBezTo>
                    <a:pt x="3567" y="19460"/>
                    <a:pt x="3588" y="19416"/>
                    <a:pt x="3748" y="19194"/>
                  </a:cubicBezTo>
                  <a:cubicBezTo>
                    <a:pt x="3845" y="19058"/>
                    <a:pt x="3950" y="18903"/>
                    <a:pt x="4001" y="18851"/>
                  </a:cubicBezTo>
                  <a:cubicBezTo>
                    <a:pt x="4052" y="18800"/>
                    <a:pt x="4110" y="18748"/>
                    <a:pt x="4110" y="18737"/>
                  </a:cubicBezTo>
                  <a:cubicBezTo>
                    <a:pt x="4110" y="18712"/>
                    <a:pt x="4463" y="18398"/>
                    <a:pt x="4580" y="18321"/>
                  </a:cubicBezTo>
                  <a:cubicBezTo>
                    <a:pt x="4631" y="18288"/>
                    <a:pt x="4716" y="18227"/>
                    <a:pt x="4761" y="18183"/>
                  </a:cubicBezTo>
                  <a:cubicBezTo>
                    <a:pt x="4901" y="18045"/>
                    <a:pt x="5058" y="17971"/>
                    <a:pt x="5431" y="17897"/>
                  </a:cubicBezTo>
                  <a:cubicBezTo>
                    <a:pt x="5628" y="17858"/>
                    <a:pt x="5825" y="17819"/>
                    <a:pt x="5866" y="17807"/>
                  </a:cubicBezTo>
                  <a:cubicBezTo>
                    <a:pt x="5906" y="17796"/>
                    <a:pt x="6039" y="17757"/>
                    <a:pt x="6174" y="17726"/>
                  </a:cubicBezTo>
                  <a:cubicBezTo>
                    <a:pt x="6308" y="17694"/>
                    <a:pt x="6546" y="17622"/>
                    <a:pt x="6699" y="17563"/>
                  </a:cubicBezTo>
                  <a:cubicBezTo>
                    <a:pt x="6851" y="17503"/>
                    <a:pt x="7000" y="17457"/>
                    <a:pt x="7024" y="17457"/>
                  </a:cubicBezTo>
                  <a:cubicBezTo>
                    <a:pt x="7049" y="17457"/>
                    <a:pt x="7118" y="17433"/>
                    <a:pt x="7169" y="17408"/>
                  </a:cubicBezTo>
                  <a:cubicBezTo>
                    <a:pt x="7327" y="17328"/>
                    <a:pt x="7618" y="17257"/>
                    <a:pt x="7730" y="17269"/>
                  </a:cubicBezTo>
                  <a:cubicBezTo>
                    <a:pt x="7871" y="17284"/>
                    <a:pt x="9428" y="17250"/>
                    <a:pt x="9577" y="17228"/>
                  </a:cubicBezTo>
                  <a:cubicBezTo>
                    <a:pt x="9681" y="17213"/>
                    <a:pt x="9685" y="17216"/>
                    <a:pt x="9650" y="17253"/>
                  </a:cubicBezTo>
                  <a:cubicBezTo>
                    <a:pt x="9605" y="17299"/>
                    <a:pt x="9542" y="17457"/>
                    <a:pt x="9468" y="17742"/>
                  </a:cubicBezTo>
                  <a:cubicBezTo>
                    <a:pt x="9425" y="17910"/>
                    <a:pt x="9393" y="18100"/>
                    <a:pt x="9306" y="18590"/>
                  </a:cubicBezTo>
                  <a:cubicBezTo>
                    <a:pt x="9290" y="18675"/>
                    <a:pt x="9258" y="18762"/>
                    <a:pt x="9233" y="18786"/>
                  </a:cubicBezTo>
                  <a:cubicBezTo>
                    <a:pt x="9185" y="18833"/>
                    <a:pt x="9163" y="19003"/>
                    <a:pt x="9106" y="19537"/>
                  </a:cubicBezTo>
                  <a:cubicBezTo>
                    <a:pt x="9077" y="19811"/>
                    <a:pt x="9047" y="19888"/>
                    <a:pt x="8962" y="19961"/>
                  </a:cubicBezTo>
                  <a:cubicBezTo>
                    <a:pt x="8905" y="20009"/>
                    <a:pt x="8833" y="20084"/>
                    <a:pt x="8799" y="20132"/>
                  </a:cubicBezTo>
                  <a:cubicBezTo>
                    <a:pt x="8764" y="20181"/>
                    <a:pt x="8684" y="20268"/>
                    <a:pt x="8618" y="20320"/>
                  </a:cubicBezTo>
                  <a:cubicBezTo>
                    <a:pt x="8450" y="20450"/>
                    <a:pt x="8359" y="20586"/>
                    <a:pt x="8310" y="20793"/>
                  </a:cubicBezTo>
                  <a:cubicBezTo>
                    <a:pt x="8287" y="20890"/>
                    <a:pt x="8247" y="21063"/>
                    <a:pt x="8219" y="21176"/>
                  </a:cubicBezTo>
                  <a:cubicBezTo>
                    <a:pt x="8183" y="21324"/>
                    <a:pt x="8181" y="21409"/>
                    <a:pt x="8219" y="21478"/>
                  </a:cubicBezTo>
                  <a:lnTo>
                    <a:pt x="8274" y="21576"/>
                  </a:lnTo>
                  <a:lnTo>
                    <a:pt x="12148" y="21576"/>
                  </a:lnTo>
                  <a:cubicBezTo>
                    <a:pt x="14283" y="21576"/>
                    <a:pt x="16040" y="21570"/>
                    <a:pt x="16040" y="21560"/>
                  </a:cubicBezTo>
                  <a:cubicBezTo>
                    <a:pt x="16040" y="21521"/>
                    <a:pt x="15883" y="21402"/>
                    <a:pt x="15751" y="21339"/>
                  </a:cubicBezTo>
                  <a:cubicBezTo>
                    <a:pt x="15617" y="21277"/>
                    <a:pt x="15424" y="21252"/>
                    <a:pt x="13868" y="21046"/>
                  </a:cubicBezTo>
                  <a:cubicBezTo>
                    <a:pt x="13768" y="21033"/>
                    <a:pt x="13680" y="21011"/>
                    <a:pt x="13669" y="20997"/>
                  </a:cubicBezTo>
                  <a:cubicBezTo>
                    <a:pt x="13657" y="20983"/>
                    <a:pt x="13532" y="20942"/>
                    <a:pt x="13379" y="20907"/>
                  </a:cubicBezTo>
                  <a:cubicBezTo>
                    <a:pt x="13049" y="20832"/>
                    <a:pt x="12578" y="20596"/>
                    <a:pt x="12238" y="20336"/>
                  </a:cubicBezTo>
                  <a:cubicBezTo>
                    <a:pt x="12209" y="20314"/>
                    <a:pt x="12157" y="20285"/>
                    <a:pt x="12112" y="20263"/>
                  </a:cubicBezTo>
                  <a:cubicBezTo>
                    <a:pt x="12034" y="20224"/>
                    <a:pt x="12039" y="20215"/>
                    <a:pt x="12257" y="20165"/>
                  </a:cubicBezTo>
                  <a:cubicBezTo>
                    <a:pt x="12642" y="20075"/>
                    <a:pt x="13005" y="19805"/>
                    <a:pt x="13107" y="19528"/>
                  </a:cubicBezTo>
                  <a:cubicBezTo>
                    <a:pt x="13175" y="19345"/>
                    <a:pt x="13172" y="19356"/>
                    <a:pt x="13126" y="19153"/>
                  </a:cubicBezTo>
                  <a:cubicBezTo>
                    <a:pt x="13100" y="19040"/>
                    <a:pt x="13114" y="18955"/>
                    <a:pt x="13198" y="18786"/>
                  </a:cubicBezTo>
                  <a:cubicBezTo>
                    <a:pt x="13258" y="18666"/>
                    <a:pt x="13348" y="18481"/>
                    <a:pt x="13397" y="18378"/>
                  </a:cubicBezTo>
                  <a:cubicBezTo>
                    <a:pt x="13509" y="18141"/>
                    <a:pt x="13667" y="17812"/>
                    <a:pt x="13759" y="17636"/>
                  </a:cubicBezTo>
                  <a:cubicBezTo>
                    <a:pt x="13799" y="17561"/>
                    <a:pt x="13832" y="17465"/>
                    <a:pt x="13832" y="17424"/>
                  </a:cubicBezTo>
                  <a:cubicBezTo>
                    <a:pt x="13832" y="17323"/>
                    <a:pt x="13927" y="17295"/>
                    <a:pt x="14393" y="17236"/>
                  </a:cubicBezTo>
                  <a:cubicBezTo>
                    <a:pt x="14985" y="17162"/>
                    <a:pt x="15209" y="17155"/>
                    <a:pt x="15606" y="17212"/>
                  </a:cubicBezTo>
                  <a:cubicBezTo>
                    <a:pt x="16008" y="17269"/>
                    <a:pt x="16340" y="17264"/>
                    <a:pt x="16674" y="17195"/>
                  </a:cubicBezTo>
                  <a:cubicBezTo>
                    <a:pt x="17569" y="17013"/>
                    <a:pt x="17452" y="17028"/>
                    <a:pt x="18448" y="17065"/>
                  </a:cubicBezTo>
                  <a:cubicBezTo>
                    <a:pt x="18506" y="17067"/>
                    <a:pt x="19098" y="17040"/>
                    <a:pt x="19390" y="17024"/>
                  </a:cubicBezTo>
                  <a:cubicBezTo>
                    <a:pt x="19600" y="17013"/>
                    <a:pt x="19718" y="16979"/>
                    <a:pt x="19860" y="16885"/>
                  </a:cubicBezTo>
                  <a:cubicBezTo>
                    <a:pt x="19951" y="16826"/>
                    <a:pt x="19971" y="16636"/>
                    <a:pt x="19896" y="16551"/>
                  </a:cubicBezTo>
                  <a:cubicBezTo>
                    <a:pt x="19836" y="16482"/>
                    <a:pt x="19750" y="16197"/>
                    <a:pt x="19697" y="15907"/>
                  </a:cubicBezTo>
                  <a:cubicBezTo>
                    <a:pt x="19643" y="15605"/>
                    <a:pt x="19623" y="15520"/>
                    <a:pt x="19353" y="14920"/>
                  </a:cubicBezTo>
                  <a:cubicBezTo>
                    <a:pt x="19285" y="14768"/>
                    <a:pt x="19186" y="14566"/>
                    <a:pt x="19154" y="14463"/>
                  </a:cubicBezTo>
                  <a:cubicBezTo>
                    <a:pt x="19123" y="14360"/>
                    <a:pt x="19087" y="14234"/>
                    <a:pt x="19064" y="14185"/>
                  </a:cubicBezTo>
                  <a:cubicBezTo>
                    <a:pt x="19040" y="14137"/>
                    <a:pt x="18947" y="13953"/>
                    <a:pt x="18865" y="13778"/>
                  </a:cubicBezTo>
                  <a:cubicBezTo>
                    <a:pt x="18782" y="13602"/>
                    <a:pt x="18690" y="13420"/>
                    <a:pt x="18665" y="13378"/>
                  </a:cubicBezTo>
                  <a:cubicBezTo>
                    <a:pt x="18612" y="13287"/>
                    <a:pt x="18579" y="13194"/>
                    <a:pt x="18539" y="13035"/>
                  </a:cubicBezTo>
                  <a:cubicBezTo>
                    <a:pt x="18523" y="12971"/>
                    <a:pt x="18490" y="12911"/>
                    <a:pt x="18466" y="12905"/>
                  </a:cubicBezTo>
                  <a:cubicBezTo>
                    <a:pt x="18443" y="12898"/>
                    <a:pt x="18430" y="12856"/>
                    <a:pt x="18430" y="12815"/>
                  </a:cubicBezTo>
                  <a:cubicBezTo>
                    <a:pt x="18430" y="12774"/>
                    <a:pt x="18403" y="12741"/>
                    <a:pt x="18376" y="12733"/>
                  </a:cubicBezTo>
                  <a:cubicBezTo>
                    <a:pt x="18349" y="12726"/>
                    <a:pt x="18340" y="12685"/>
                    <a:pt x="18340" y="12644"/>
                  </a:cubicBezTo>
                  <a:cubicBezTo>
                    <a:pt x="18340" y="12603"/>
                    <a:pt x="18312" y="12561"/>
                    <a:pt x="18285" y="12554"/>
                  </a:cubicBezTo>
                  <a:cubicBezTo>
                    <a:pt x="18258" y="12546"/>
                    <a:pt x="18231" y="12512"/>
                    <a:pt x="18231" y="12472"/>
                  </a:cubicBezTo>
                  <a:cubicBezTo>
                    <a:pt x="18231" y="12433"/>
                    <a:pt x="18219" y="12386"/>
                    <a:pt x="18195" y="12374"/>
                  </a:cubicBezTo>
                  <a:cubicBezTo>
                    <a:pt x="18171" y="12363"/>
                    <a:pt x="18136" y="12317"/>
                    <a:pt x="18122" y="12268"/>
                  </a:cubicBezTo>
                  <a:cubicBezTo>
                    <a:pt x="18108" y="12220"/>
                    <a:pt x="18079" y="12140"/>
                    <a:pt x="18050" y="12089"/>
                  </a:cubicBezTo>
                  <a:cubicBezTo>
                    <a:pt x="17945" y="11902"/>
                    <a:pt x="17889" y="11803"/>
                    <a:pt x="17815" y="11640"/>
                  </a:cubicBezTo>
                  <a:cubicBezTo>
                    <a:pt x="17773" y="11549"/>
                    <a:pt x="17710" y="11436"/>
                    <a:pt x="17688" y="11387"/>
                  </a:cubicBezTo>
                  <a:cubicBezTo>
                    <a:pt x="17665" y="11339"/>
                    <a:pt x="17642" y="11252"/>
                    <a:pt x="17615" y="11192"/>
                  </a:cubicBezTo>
                  <a:cubicBezTo>
                    <a:pt x="17589" y="11131"/>
                    <a:pt x="17499" y="10949"/>
                    <a:pt x="17416" y="10792"/>
                  </a:cubicBezTo>
                  <a:cubicBezTo>
                    <a:pt x="17333" y="10634"/>
                    <a:pt x="17254" y="10489"/>
                    <a:pt x="17253" y="10474"/>
                  </a:cubicBezTo>
                  <a:cubicBezTo>
                    <a:pt x="17253" y="10447"/>
                    <a:pt x="17786" y="10644"/>
                    <a:pt x="18104" y="10784"/>
                  </a:cubicBezTo>
                  <a:cubicBezTo>
                    <a:pt x="18261" y="10853"/>
                    <a:pt x="18559" y="10914"/>
                    <a:pt x="18720" y="10914"/>
                  </a:cubicBezTo>
                  <a:cubicBezTo>
                    <a:pt x="18773" y="10914"/>
                    <a:pt x="18885" y="10883"/>
                    <a:pt x="18973" y="10849"/>
                  </a:cubicBezTo>
                  <a:cubicBezTo>
                    <a:pt x="19062" y="10815"/>
                    <a:pt x="19206" y="10772"/>
                    <a:pt x="19281" y="10751"/>
                  </a:cubicBezTo>
                  <a:lnTo>
                    <a:pt x="19408" y="10710"/>
                  </a:lnTo>
                  <a:lnTo>
                    <a:pt x="19480" y="10792"/>
                  </a:lnTo>
                  <a:cubicBezTo>
                    <a:pt x="19565" y="10883"/>
                    <a:pt x="19754" y="10950"/>
                    <a:pt x="19987" y="10980"/>
                  </a:cubicBezTo>
                  <a:cubicBezTo>
                    <a:pt x="20229" y="11010"/>
                    <a:pt x="20815" y="10921"/>
                    <a:pt x="21073" y="10816"/>
                  </a:cubicBezTo>
                  <a:cubicBezTo>
                    <a:pt x="21177" y="10774"/>
                    <a:pt x="21280" y="10735"/>
                    <a:pt x="21309" y="10735"/>
                  </a:cubicBezTo>
                  <a:cubicBezTo>
                    <a:pt x="21368" y="10735"/>
                    <a:pt x="21600" y="10514"/>
                    <a:pt x="21598" y="10457"/>
                  </a:cubicBezTo>
                  <a:cubicBezTo>
                    <a:pt x="21596" y="10389"/>
                    <a:pt x="21395" y="10175"/>
                    <a:pt x="21164" y="10017"/>
                  </a:cubicBezTo>
                  <a:cubicBezTo>
                    <a:pt x="20934" y="9860"/>
                    <a:pt x="20580" y="9716"/>
                    <a:pt x="20295" y="9650"/>
                  </a:cubicBezTo>
                  <a:cubicBezTo>
                    <a:pt x="20208" y="9630"/>
                    <a:pt x="20132" y="9600"/>
                    <a:pt x="20132" y="9585"/>
                  </a:cubicBezTo>
                  <a:cubicBezTo>
                    <a:pt x="20132" y="9569"/>
                    <a:pt x="20070" y="9522"/>
                    <a:pt x="19987" y="9487"/>
                  </a:cubicBezTo>
                  <a:cubicBezTo>
                    <a:pt x="19904" y="9451"/>
                    <a:pt x="19809" y="9398"/>
                    <a:pt x="19770" y="9364"/>
                  </a:cubicBezTo>
                  <a:cubicBezTo>
                    <a:pt x="19673" y="9281"/>
                    <a:pt x="19592" y="9240"/>
                    <a:pt x="19136" y="9022"/>
                  </a:cubicBezTo>
                  <a:cubicBezTo>
                    <a:pt x="18674" y="8800"/>
                    <a:pt x="18109" y="8552"/>
                    <a:pt x="17996" y="8524"/>
                  </a:cubicBezTo>
                  <a:cubicBezTo>
                    <a:pt x="17896" y="8500"/>
                    <a:pt x="17486" y="8299"/>
                    <a:pt x="17271" y="8173"/>
                  </a:cubicBezTo>
                  <a:cubicBezTo>
                    <a:pt x="17183" y="8122"/>
                    <a:pt x="17048" y="8048"/>
                    <a:pt x="16982" y="8010"/>
                  </a:cubicBezTo>
                  <a:cubicBezTo>
                    <a:pt x="16915" y="7972"/>
                    <a:pt x="16873" y="7936"/>
                    <a:pt x="16873" y="7929"/>
                  </a:cubicBezTo>
                  <a:cubicBezTo>
                    <a:pt x="16873" y="7921"/>
                    <a:pt x="16785" y="7866"/>
                    <a:pt x="16692" y="7806"/>
                  </a:cubicBezTo>
                  <a:cubicBezTo>
                    <a:pt x="16527" y="7700"/>
                    <a:pt x="16527" y="7697"/>
                    <a:pt x="16620" y="7659"/>
                  </a:cubicBezTo>
                  <a:cubicBezTo>
                    <a:pt x="16771" y="7598"/>
                    <a:pt x="16900" y="7404"/>
                    <a:pt x="16837" y="7317"/>
                  </a:cubicBezTo>
                  <a:cubicBezTo>
                    <a:pt x="16770" y="7224"/>
                    <a:pt x="16615" y="7039"/>
                    <a:pt x="16565" y="6982"/>
                  </a:cubicBezTo>
                  <a:cubicBezTo>
                    <a:pt x="16515" y="6925"/>
                    <a:pt x="16470" y="6808"/>
                    <a:pt x="16439" y="6664"/>
                  </a:cubicBezTo>
                  <a:cubicBezTo>
                    <a:pt x="16425" y="6601"/>
                    <a:pt x="16389" y="6550"/>
                    <a:pt x="16366" y="6550"/>
                  </a:cubicBezTo>
                  <a:cubicBezTo>
                    <a:pt x="16343" y="6550"/>
                    <a:pt x="16325" y="6403"/>
                    <a:pt x="16312" y="6224"/>
                  </a:cubicBezTo>
                  <a:cubicBezTo>
                    <a:pt x="16283" y="5827"/>
                    <a:pt x="16226" y="5623"/>
                    <a:pt x="16167" y="5596"/>
                  </a:cubicBezTo>
                  <a:cubicBezTo>
                    <a:pt x="16106" y="5567"/>
                    <a:pt x="16124" y="5148"/>
                    <a:pt x="16185" y="5131"/>
                  </a:cubicBezTo>
                  <a:cubicBezTo>
                    <a:pt x="16253" y="5112"/>
                    <a:pt x="16238" y="4952"/>
                    <a:pt x="16167" y="4878"/>
                  </a:cubicBezTo>
                  <a:cubicBezTo>
                    <a:pt x="16135" y="4844"/>
                    <a:pt x="16022" y="4772"/>
                    <a:pt x="15914" y="4715"/>
                  </a:cubicBezTo>
                  <a:cubicBezTo>
                    <a:pt x="15805" y="4657"/>
                    <a:pt x="15642" y="4576"/>
                    <a:pt x="15551" y="4527"/>
                  </a:cubicBezTo>
                  <a:cubicBezTo>
                    <a:pt x="15461" y="4478"/>
                    <a:pt x="15366" y="4437"/>
                    <a:pt x="15334" y="4437"/>
                  </a:cubicBezTo>
                  <a:cubicBezTo>
                    <a:pt x="15245" y="4437"/>
                    <a:pt x="14980" y="4305"/>
                    <a:pt x="14864" y="4201"/>
                  </a:cubicBezTo>
                  <a:cubicBezTo>
                    <a:pt x="14804" y="4147"/>
                    <a:pt x="14681" y="4084"/>
                    <a:pt x="14574" y="4054"/>
                  </a:cubicBezTo>
                  <a:cubicBezTo>
                    <a:pt x="14471" y="4025"/>
                    <a:pt x="14223" y="3920"/>
                    <a:pt x="14031" y="3825"/>
                  </a:cubicBezTo>
                  <a:lnTo>
                    <a:pt x="13687" y="3654"/>
                  </a:lnTo>
                  <a:lnTo>
                    <a:pt x="13813" y="3622"/>
                  </a:lnTo>
                  <a:cubicBezTo>
                    <a:pt x="13887" y="3604"/>
                    <a:pt x="14144" y="3580"/>
                    <a:pt x="14375" y="3573"/>
                  </a:cubicBezTo>
                  <a:cubicBezTo>
                    <a:pt x="14829" y="3557"/>
                    <a:pt x="14978" y="3528"/>
                    <a:pt x="15153" y="3418"/>
                  </a:cubicBezTo>
                  <a:cubicBezTo>
                    <a:pt x="15221" y="3375"/>
                    <a:pt x="15264" y="3323"/>
                    <a:pt x="15262" y="3263"/>
                  </a:cubicBezTo>
                  <a:cubicBezTo>
                    <a:pt x="15235" y="2642"/>
                    <a:pt x="15267" y="2468"/>
                    <a:pt x="15407" y="2398"/>
                  </a:cubicBezTo>
                  <a:cubicBezTo>
                    <a:pt x="15456" y="2374"/>
                    <a:pt x="15528" y="2313"/>
                    <a:pt x="15570" y="2267"/>
                  </a:cubicBezTo>
                  <a:cubicBezTo>
                    <a:pt x="15673" y="2156"/>
                    <a:pt x="15596" y="2079"/>
                    <a:pt x="15208" y="1908"/>
                  </a:cubicBezTo>
                  <a:cubicBezTo>
                    <a:pt x="14979" y="1808"/>
                    <a:pt x="14900" y="1769"/>
                    <a:pt x="14900" y="1721"/>
                  </a:cubicBezTo>
                  <a:cubicBezTo>
                    <a:pt x="14900" y="1641"/>
                    <a:pt x="14778" y="1414"/>
                    <a:pt x="14701" y="1370"/>
                  </a:cubicBezTo>
                  <a:cubicBezTo>
                    <a:pt x="14555" y="1287"/>
                    <a:pt x="14399" y="1128"/>
                    <a:pt x="14447" y="1101"/>
                  </a:cubicBezTo>
                  <a:cubicBezTo>
                    <a:pt x="14491" y="1076"/>
                    <a:pt x="14584" y="959"/>
                    <a:pt x="14755" y="718"/>
                  </a:cubicBezTo>
                  <a:cubicBezTo>
                    <a:pt x="14821" y="623"/>
                    <a:pt x="14825" y="612"/>
                    <a:pt x="14701" y="465"/>
                  </a:cubicBezTo>
                  <a:cubicBezTo>
                    <a:pt x="14622" y="372"/>
                    <a:pt x="14527" y="305"/>
                    <a:pt x="14357" y="236"/>
                  </a:cubicBezTo>
                  <a:cubicBezTo>
                    <a:pt x="14226" y="183"/>
                    <a:pt x="14085" y="138"/>
                    <a:pt x="14049" y="138"/>
                  </a:cubicBezTo>
                  <a:cubicBezTo>
                    <a:pt x="14012" y="138"/>
                    <a:pt x="13846" y="109"/>
                    <a:pt x="13687" y="73"/>
                  </a:cubicBezTo>
                  <a:cubicBezTo>
                    <a:pt x="13391" y="5"/>
                    <a:pt x="12938" y="-24"/>
                    <a:pt x="12872" y="2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3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519" y="0"/>
              <a:ext cx="1049700" cy="104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oup"/>
          <p:cNvGrpSpPr/>
          <p:nvPr/>
        </p:nvGrpSpPr>
        <p:grpSpPr>
          <a:xfrm>
            <a:off x="11681606" y="8251835"/>
            <a:ext cx="1095004" cy="1179295"/>
            <a:chOff x="74215" y="0"/>
            <a:chExt cx="1095003" cy="1179293"/>
          </a:xfrm>
        </p:grpSpPr>
        <p:pic>
          <p:nvPicPr>
            <p:cNvPr id="375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14" t="2076" r="28019" b="4"/>
            <a:stretch>
              <a:fillRect/>
            </a:stretch>
          </p:blipFill>
          <p:spPr>
            <a:xfrm>
              <a:off x="74215" y="129594"/>
              <a:ext cx="473473" cy="104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6" fill="norm" stroke="1" extrusionOk="0">
                  <a:moveTo>
                    <a:pt x="12872" y="24"/>
                  </a:moveTo>
                  <a:cubicBezTo>
                    <a:pt x="12855" y="36"/>
                    <a:pt x="12785" y="49"/>
                    <a:pt x="12709" y="49"/>
                  </a:cubicBezTo>
                  <a:cubicBezTo>
                    <a:pt x="12629" y="49"/>
                    <a:pt x="12443" y="88"/>
                    <a:pt x="12275" y="138"/>
                  </a:cubicBezTo>
                  <a:cubicBezTo>
                    <a:pt x="12044" y="208"/>
                    <a:pt x="11909" y="233"/>
                    <a:pt x="11623" y="253"/>
                  </a:cubicBezTo>
                  <a:cubicBezTo>
                    <a:pt x="10855" y="306"/>
                    <a:pt x="10204" y="430"/>
                    <a:pt x="9758" y="611"/>
                  </a:cubicBezTo>
                  <a:cubicBezTo>
                    <a:pt x="9593" y="679"/>
                    <a:pt x="9416" y="734"/>
                    <a:pt x="9360" y="734"/>
                  </a:cubicBezTo>
                  <a:cubicBezTo>
                    <a:pt x="9181" y="734"/>
                    <a:pt x="8899" y="831"/>
                    <a:pt x="8835" y="921"/>
                  </a:cubicBezTo>
                  <a:cubicBezTo>
                    <a:pt x="8802" y="967"/>
                    <a:pt x="8737" y="1028"/>
                    <a:pt x="8690" y="1052"/>
                  </a:cubicBezTo>
                  <a:cubicBezTo>
                    <a:pt x="8389" y="1208"/>
                    <a:pt x="8180" y="1491"/>
                    <a:pt x="8219" y="1680"/>
                  </a:cubicBezTo>
                  <a:cubicBezTo>
                    <a:pt x="8271" y="1927"/>
                    <a:pt x="8368" y="2111"/>
                    <a:pt x="8491" y="2243"/>
                  </a:cubicBezTo>
                  <a:cubicBezTo>
                    <a:pt x="8674" y="2439"/>
                    <a:pt x="8786" y="2618"/>
                    <a:pt x="8853" y="2806"/>
                  </a:cubicBezTo>
                  <a:cubicBezTo>
                    <a:pt x="8909" y="2962"/>
                    <a:pt x="9054" y="3140"/>
                    <a:pt x="9143" y="3165"/>
                  </a:cubicBezTo>
                  <a:cubicBezTo>
                    <a:pt x="9183" y="3176"/>
                    <a:pt x="8926" y="3360"/>
                    <a:pt x="8835" y="3385"/>
                  </a:cubicBezTo>
                  <a:cubicBezTo>
                    <a:pt x="8808" y="3392"/>
                    <a:pt x="8738" y="3444"/>
                    <a:pt x="8672" y="3491"/>
                  </a:cubicBezTo>
                  <a:cubicBezTo>
                    <a:pt x="8605" y="3538"/>
                    <a:pt x="8522" y="3573"/>
                    <a:pt x="8491" y="3573"/>
                  </a:cubicBezTo>
                  <a:cubicBezTo>
                    <a:pt x="8460" y="3573"/>
                    <a:pt x="8395" y="3593"/>
                    <a:pt x="8346" y="3613"/>
                  </a:cubicBezTo>
                  <a:cubicBezTo>
                    <a:pt x="8297" y="3634"/>
                    <a:pt x="8216" y="3657"/>
                    <a:pt x="8165" y="3670"/>
                  </a:cubicBezTo>
                  <a:cubicBezTo>
                    <a:pt x="8114" y="3684"/>
                    <a:pt x="7974" y="3731"/>
                    <a:pt x="7857" y="3768"/>
                  </a:cubicBezTo>
                  <a:cubicBezTo>
                    <a:pt x="7740" y="3806"/>
                    <a:pt x="7324" y="3910"/>
                    <a:pt x="6934" y="4005"/>
                  </a:cubicBezTo>
                  <a:cubicBezTo>
                    <a:pt x="6219" y="4180"/>
                    <a:pt x="5876" y="4302"/>
                    <a:pt x="5612" y="4470"/>
                  </a:cubicBezTo>
                  <a:cubicBezTo>
                    <a:pt x="5345" y="4640"/>
                    <a:pt x="4981" y="4949"/>
                    <a:pt x="4979" y="5008"/>
                  </a:cubicBezTo>
                  <a:cubicBezTo>
                    <a:pt x="4978" y="5028"/>
                    <a:pt x="4912" y="5113"/>
                    <a:pt x="4834" y="5196"/>
                  </a:cubicBezTo>
                  <a:cubicBezTo>
                    <a:pt x="4756" y="5279"/>
                    <a:pt x="4666" y="5394"/>
                    <a:pt x="4635" y="5449"/>
                  </a:cubicBezTo>
                  <a:cubicBezTo>
                    <a:pt x="4532" y="5627"/>
                    <a:pt x="4153" y="6036"/>
                    <a:pt x="4055" y="6069"/>
                  </a:cubicBezTo>
                  <a:cubicBezTo>
                    <a:pt x="4018" y="6081"/>
                    <a:pt x="3804" y="6255"/>
                    <a:pt x="3657" y="6387"/>
                  </a:cubicBezTo>
                  <a:cubicBezTo>
                    <a:pt x="3603" y="6435"/>
                    <a:pt x="3536" y="6491"/>
                    <a:pt x="3512" y="6509"/>
                  </a:cubicBezTo>
                  <a:cubicBezTo>
                    <a:pt x="3462" y="6548"/>
                    <a:pt x="3310" y="6686"/>
                    <a:pt x="3150" y="6844"/>
                  </a:cubicBezTo>
                  <a:cubicBezTo>
                    <a:pt x="2955" y="7036"/>
                    <a:pt x="2421" y="7783"/>
                    <a:pt x="2372" y="7945"/>
                  </a:cubicBezTo>
                  <a:cubicBezTo>
                    <a:pt x="2314" y="8133"/>
                    <a:pt x="2399" y="8322"/>
                    <a:pt x="2571" y="8426"/>
                  </a:cubicBezTo>
                  <a:cubicBezTo>
                    <a:pt x="2634" y="8465"/>
                    <a:pt x="2723" y="8529"/>
                    <a:pt x="2770" y="8565"/>
                  </a:cubicBezTo>
                  <a:cubicBezTo>
                    <a:pt x="2817" y="8601"/>
                    <a:pt x="2918" y="8663"/>
                    <a:pt x="3005" y="8704"/>
                  </a:cubicBezTo>
                  <a:cubicBezTo>
                    <a:pt x="3093" y="8745"/>
                    <a:pt x="3168" y="8780"/>
                    <a:pt x="3168" y="8785"/>
                  </a:cubicBezTo>
                  <a:cubicBezTo>
                    <a:pt x="3168" y="8801"/>
                    <a:pt x="3598" y="9050"/>
                    <a:pt x="3675" y="9079"/>
                  </a:cubicBezTo>
                  <a:cubicBezTo>
                    <a:pt x="3717" y="9095"/>
                    <a:pt x="3766" y="9123"/>
                    <a:pt x="3766" y="9136"/>
                  </a:cubicBezTo>
                  <a:cubicBezTo>
                    <a:pt x="3766" y="9148"/>
                    <a:pt x="3855" y="9211"/>
                    <a:pt x="3983" y="9275"/>
                  </a:cubicBezTo>
                  <a:cubicBezTo>
                    <a:pt x="4111" y="9338"/>
                    <a:pt x="4282" y="9427"/>
                    <a:pt x="4363" y="9479"/>
                  </a:cubicBezTo>
                  <a:cubicBezTo>
                    <a:pt x="4444" y="9530"/>
                    <a:pt x="4718" y="9670"/>
                    <a:pt x="4961" y="9789"/>
                  </a:cubicBezTo>
                  <a:cubicBezTo>
                    <a:pt x="5868" y="10233"/>
                    <a:pt x="5845" y="10223"/>
                    <a:pt x="5830" y="10360"/>
                  </a:cubicBezTo>
                  <a:cubicBezTo>
                    <a:pt x="5822" y="10426"/>
                    <a:pt x="5789" y="10523"/>
                    <a:pt x="5757" y="10572"/>
                  </a:cubicBezTo>
                  <a:cubicBezTo>
                    <a:pt x="5725" y="10620"/>
                    <a:pt x="5689" y="10703"/>
                    <a:pt x="5667" y="10751"/>
                  </a:cubicBezTo>
                  <a:cubicBezTo>
                    <a:pt x="5644" y="10800"/>
                    <a:pt x="5607" y="10874"/>
                    <a:pt x="5576" y="10922"/>
                  </a:cubicBezTo>
                  <a:cubicBezTo>
                    <a:pt x="5517" y="11016"/>
                    <a:pt x="5447" y="11122"/>
                    <a:pt x="5377" y="11257"/>
                  </a:cubicBezTo>
                  <a:cubicBezTo>
                    <a:pt x="5333" y="11341"/>
                    <a:pt x="5305" y="11400"/>
                    <a:pt x="5232" y="11477"/>
                  </a:cubicBezTo>
                  <a:cubicBezTo>
                    <a:pt x="5209" y="11501"/>
                    <a:pt x="5176" y="11557"/>
                    <a:pt x="5160" y="11599"/>
                  </a:cubicBezTo>
                  <a:cubicBezTo>
                    <a:pt x="5143" y="11642"/>
                    <a:pt x="5112" y="11716"/>
                    <a:pt x="5087" y="11771"/>
                  </a:cubicBezTo>
                  <a:cubicBezTo>
                    <a:pt x="4989" y="11985"/>
                    <a:pt x="4933" y="12114"/>
                    <a:pt x="4906" y="12219"/>
                  </a:cubicBezTo>
                  <a:cubicBezTo>
                    <a:pt x="4891" y="12280"/>
                    <a:pt x="4700" y="12645"/>
                    <a:pt x="4490" y="13027"/>
                  </a:cubicBezTo>
                  <a:cubicBezTo>
                    <a:pt x="4279" y="13409"/>
                    <a:pt x="4084" y="13776"/>
                    <a:pt x="4055" y="13843"/>
                  </a:cubicBezTo>
                  <a:cubicBezTo>
                    <a:pt x="3953" y="14077"/>
                    <a:pt x="3796" y="14408"/>
                    <a:pt x="3748" y="14495"/>
                  </a:cubicBezTo>
                  <a:cubicBezTo>
                    <a:pt x="3685" y="14608"/>
                    <a:pt x="3624" y="14802"/>
                    <a:pt x="3567" y="15026"/>
                  </a:cubicBezTo>
                  <a:cubicBezTo>
                    <a:pt x="3541" y="15123"/>
                    <a:pt x="3487" y="15282"/>
                    <a:pt x="3458" y="15385"/>
                  </a:cubicBezTo>
                  <a:cubicBezTo>
                    <a:pt x="3429" y="15488"/>
                    <a:pt x="3399" y="15659"/>
                    <a:pt x="3385" y="15768"/>
                  </a:cubicBezTo>
                  <a:cubicBezTo>
                    <a:pt x="3372" y="15877"/>
                    <a:pt x="3338" y="15977"/>
                    <a:pt x="3313" y="15988"/>
                  </a:cubicBezTo>
                  <a:cubicBezTo>
                    <a:pt x="3252" y="16016"/>
                    <a:pt x="3251" y="16411"/>
                    <a:pt x="3313" y="16429"/>
                  </a:cubicBezTo>
                  <a:cubicBezTo>
                    <a:pt x="3340" y="16436"/>
                    <a:pt x="3367" y="16516"/>
                    <a:pt x="3367" y="16600"/>
                  </a:cubicBezTo>
                  <a:lnTo>
                    <a:pt x="3367" y="16755"/>
                  </a:lnTo>
                  <a:lnTo>
                    <a:pt x="2860" y="16975"/>
                  </a:lnTo>
                  <a:cubicBezTo>
                    <a:pt x="2304" y="17221"/>
                    <a:pt x="2201" y="17253"/>
                    <a:pt x="1810" y="17269"/>
                  </a:cubicBezTo>
                  <a:cubicBezTo>
                    <a:pt x="1148" y="17296"/>
                    <a:pt x="988" y="17311"/>
                    <a:pt x="634" y="17391"/>
                  </a:cubicBezTo>
                  <a:cubicBezTo>
                    <a:pt x="431" y="17437"/>
                    <a:pt x="224" y="17491"/>
                    <a:pt x="181" y="17514"/>
                  </a:cubicBezTo>
                  <a:cubicBezTo>
                    <a:pt x="66" y="17574"/>
                    <a:pt x="0" y="17689"/>
                    <a:pt x="0" y="17807"/>
                  </a:cubicBezTo>
                  <a:cubicBezTo>
                    <a:pt x="0" y="17932"/>
                    <a:pt x="249" y="18289"/>
                    <a:pt x="434" y="18427"/>
                  </a:cubicBezTo>
                  <a:cubicBezTo>
                    <a:pt x="611" y="18559"/>
                    <a:pt x="669" y="18759"/>
                    <a:pt x="670" y="19104"/>
                  </a:cubicBezTo>
                  <a:cubicBezTo>
                    <a:pt x="670" y="19343"/>
                    <a:pt x="691" y="19419"/>
                    <a:pt x="797" y="19586"/>
                  </a:cubicBezTo>
                  <a:cubicBezTo>
                    <a:pt x="866" y="19695"/>
                    <a:pt x="939" y="19810"/>
                    <a:pt x="960" y="19847"/>
                  </a:cubicBezTo>
                  <a:cubicBezTo>
                    <a:pt x="1001" y="19919"/>
                    <a:pt x="1314" y="20183"/>
                    <a:pt x="1466" y="20279"/>
                  </a:cubicBezTo>
                  <a:cubicBezTo>
                    <a:pt x="1520" y="20313"/>
                    <a:pt x="1557" y="20349"/>
                    <a:pt x="1557" y="20361"/>
                  </a:cubicBezTo>
                  <a:cubicBezTo>
                    <a:pt x="1557" y="20372"/>
                    <a:pt x="1594" y="20396"/>
                    <a:pt x="1647" y="20418"/>
                  </a:cubicBezTo>
                  <a:cubicBezTo>
                    <a:pt x="1701" y="20440"/>
                    <a:pt x="1756" y="20476"/>
                    <a:pt x="1756" y="20491"/>
                  </a:cubicBezTo>
                  <a:cubicBezTo>
                    <a:pt x="1756" y="20506"/>
                    <a:pt x="1926" y="20597"/>
                    <a:pt x="2136" y="20695"/>
                  </a:cubicBezTo>
                  <a:cubicBezTo>
                    <a:pt x="2406" y="20821"/>
                    <a:pt x="2569" y="20873"/>
                    <a:pt x="2679" y="20883"/>
                  </a:cubicBezTo>
                  <a:cubicBezTo>
                    <a:pt x="2766" y="20890"/>
                    <a:pt x="2846" y="20905"/>
                    <a:pt x="2860" y="20915"/>
                  </a:cubicBezTo>
                  <a:cubicBezTo>
                    <a:pt x="2908" y="20950"/>
                    <a:pt x="3267" y="20943"/>
                    <a:pt x="3458" y="20899"/>
                  </a:cubicBezTo>
                  <a:cubicBezTo>
                    <a:pt x="3572" y="20873"/>
                    <a:pt x="3681" y="20823"/>
                    <a:pt x="3729" y="20777"/>
                  </a:cubicBezTo>
                  <a:cubicBezTo>
                    <a:pt x="3851" y="20661"/>
                    <a:pt x="3840" y="20393"/>
                    <a:pt x="3693" y="20132"/>
                  </a:cubicBezTo>
                  <a:cubicBezTo>
                    <a:pt x="3600" y="19966"/>
                    <a:pt x="3567" y="19859"/>
                    <a:pt x="3567" y="19675"/>
                  </a:cubicBezTo>
                  <a:cubicBezTo>
                    <a:pt x="3567" y="19460"/>
                    <a:pt x="3588" y="19416"/>
                    <a:pt x="3748" y="19194"/>
                  </a:cubicBezTo>
                  <a:cubicBezTo>
                    <a:pt x="3845" y="19058"/>
                    <a:pt x="3950" y="18903"/>
                    <a:pt x="4001" y="18851"/>
                  </a:cubicBezTo>
                  <a:cubicBezTo>
                    <a:pt x="4052" y="18800"/>
                    <a:pt x="4110" y="18748"/>
                    <a:pt x="4110" y="18737"/>
                  </a:cubicBezTo>
                  <a:cubicBezTo>
                    <a:pt x="4110" y="18712"/>
                    <a:pt x="4463" y="18398"/>
                    <a:pt x="4580" y="18321"/>
                  </a:cubicBezTo>
                  <a:cubicBezTo>
                    <a:pt x="4631" y="18288"/>
                    <a:pt x="4716" y="18227"/>
                    <a:pt x="4761" y="18183"/>
                  </a:cubicBezTo>
                  <a:cubicBezTo>
                    <a:pt x="4901" y="18045"/>
                    <a:pt x="5058" y="17971"/>
                    <a:pt x="5431" y="17897"/>
                  </a:cubicBezTo>
                  <a:cubicBezTo>
                    <a:pt x="5628" y="17858"/>
                    <a:pt x="5825" y="17819"/>
                    <a:pt x="5866" y="17807"/>
                  </a:cubicBezTo>
                  <a:cubicBezTo>
                    <a:pt x="5906" y="17796"/>
                    <a:pt x="6039" y="17757"/>
                    <a:pt x="6174" y="17726"/>
                  </a:cubicBezTo>
                  <a:cubicBezTo>
                    <a:pt x="6308" y="17694"/>
                    <a:pt x="6546" y="17622"/>
                    <a:pt x="6699" y="17563"/>
                  </a:cubicBezTo>
                  <a:cubicBezTo>
                    <a:pt x="6851" y="17503"/>
                    <a:pt x="7000" y="17457"/>
                    <a:pt x="7024" y="17457"/>
                  </a:cubicBezTo>
                  <a:cubicBezTo>
                    <a:pt x="7049" y="17457"/>
                    <a:pt x="7118" y="17433"/>
                    <a:pt x="7169" y="17408"/>
                  </a:cubicBezTo>
                  <a:cubicBezTo>
                    <a:pt x="7327" y="17328"/>
                    <a:pt x="7618" y="17257"/>
                    <a:pt x="7730" y="17269"/>
                  </a:cubicBezTo>
                  <a:cubicBezTo>
                    <a:pt x="7871" y="17284"/>
                    <a:pt x="9428" y="17250"/>
                    <a:pt x="9577" y="17228"/>
                  </a:cubicBezTo>
                  <a:cubicBezTo>
                    <a:pt x="9681" y="17213"/>
                    <a:pt x="9685" y="17216"/>
                    <a:pt x="9650" y="17253"/>
                  </a:cubicBezTo>
                  <a:cubicBezTo>
                    <a:pt x="9605" y="17299"/>
                    <a:pt x="9542" y="17457"/>
                    <a:pt x="9468" y="17742"/>
                  </a:cubicBezTo>
                  <a:cubicBezTo>
                    <a:pt x="9425" y="17910"/>
                    <a:pt x="9393" y="18100"/>
                    <a:pt x="9306" y="18590"/>
                  </a:cubicBezTo>
                  <a:cubicBezTo>
                    <a:pt x="9290" y="18675"/>
                    <a:pt x="9258" y="18762"/>
                    <a:pt x="9233" y="18786"/>
                  </a:cubicBezTo>
                  <a:cubicBezTo>
                    <a:pt x="9185" y="18833"/>
                    <a:pt x="9163" y="19003"/>
                    <a:pt x="9106" y="19537"/>
                  </a:cubicBezTo>
                  <a:cubicBezTo>
                    <a:pt x="9077" y="19811"/>
                    <a:pt x="9047" y="19888"/>
                    <a:pt x="8962" y="19961"/>
                  </a:cubicBezTo>
                  <a:cubicBezTo>
                    <a:pt x="8905" y="20009"/>
                    <a:pt x="8833" y="20084"/>
                    <a:pt x="8799" y="20132"/>
                  </a:cubicBezTo>
                  <a:cubicBezTo>
                    <a:pt x="8764" y="20181"/>
                    <a:pt x="8684" y="20268"/>
                    <a:pt x="8618" y="20320"/>
                  </a:cubicBezTo>
                  <a:cubicBezTo>
                    <a:pt x="8450" y="20450"/>
                    <a:pt x="8359" y="20586"/>
                    <a:pt x="8310" y="20793"/>
                  </a:cubicBezTo>
                  <a:cubicBezTo>
                    <a:pt x="8287" y="20890"/>
                    <a:pt x="8247" y="21063"/>
                    <a:pt x="8219" y="21176"/>
                  </a:cubicBezTo>
                  <a:cubicBezTo>
                    <a:pt x="8183" y="21324"/>
                    <a:pt x="8181" y="21409"/>
                    <a:pt x="8219" y="21478"/>
                  </a:cubicBezTo>
                  <a:lnTo>
                    <a:pt x="8274" y="21576"/>
                  </a:lnTo>
                  <a:lnTo>
                    <a:pt x="12148" y="21576"/>
                  </a:lnTo>
                  <a:cubicBezTo>
                    <a:pt x="14283" y="21576"/>
                    <a:pt x="16040" y="21570"/>
                    <a:pt x="16040" y="21560"/>
                  </a:cubicBezTo>
                  <a:cubicBezTo>
                    <a:pt x="16040" y="21521"/>
                    <a:pt x="15883" y="21402"/>
                    <a:pt x="15751" y="21339"/>
                  </a:cubicBezTo>
                  <a:cubicBezTo>
                    <a:pt x="15617" y="21277"/>
                    <a:pt x="15424" y="21252"/>
                    <a:pt x="13868" y="21046"/>
                  </a:cubicBezTo>
                  <a:cubicBezTo>
                    <a:pt x="13768" y="21033"/>
                    <a:pt x="13680" y="21011"/>
                    <a:pt x="13669" y="20997"/>
                  </a:cubicBezTo>
                  <a:cubicBezTo>
                    <a:pt x="13657" y="20983"/>
                    <a:pt x="13532" y="20942"/>
                    <a:pt x="13379" y="20907"/>
                  </a:cubicBezTo>
                  <a:cubicBezTo>
                    <a:pt x="13049" y="20832"/>
                    <a:pt x="12578" y="20596"/>
                    <a:pt x="12238" y="20336"/>
                  </a:cubicBezTo>
                  <a:cubicBezTo>
                    <a:pt x="12209" y="20314"/>
                    <a:pt x="12157" y="20285"/>
                    <a:pt x="12112" y="20263"/>
                  </a:cubicBezTo>
                  <a:cubicBezTo>
                    <a:pt x="12034" y="20224"/>
                    <a:pt x="12039" y="20215"/>
                    <a:pt x="12257" y="20165"/>
                  </a:cubicBezTo>
                  <a:cubicBezTo>
                    <a:pt x="12642" y="20075"/>
                    <a:pt x="13005" y="19805"/>
                    <a:pt x="13107" y="19528"/>
                  </a:cubicBezTo>
                  <a:cubicBezTo>
                    <a:pt x="13175" y="19345"/>
                    <a:pt x="13172" y="19356"/>
                    <a:pt x="13126" y="19153"/>
                  </a:cubicBezTo>
                  <a:cubicBezTo>
                    <a:pt x="13100" y="19040"/>
                    <a:pt x="13114" y="18955"/>
                    <a:pt x="13198" y="18786"/>
                  </a:cubicBezTo>
                  <a:cubicBezTo>
                    <a:pt x="13258" y="18666"/>
                    <a:pt x="13348" y="18481"/>
                    <a:pt x="13397" y="18378"/>
                  </a:cubicBezTo>
                  <a:cubicBezTo>
                    <a:pt x="13509" y="18141"/>
                    <a:pt x="13667" y="17812"/>
                    <a:pt x="13759" y="17636"/>
                  </a:cubicBezTo>
                  <a:cubicBezTo>
                    <a:pt x="13799" y="17561"/>
                    <a:pt x="13832" y="17465"/>
                    <a:pt x="13832" y="17424"/>
                  </a:cubicBezTo>
                  <a:cubicBezTo>
                    <a:pt x="13832" y="17323"/>
                    <a:pt x="13927" y="17295"/>
                    <a:pt x="14393" y="17236"/>
                  </a:cubicBezTo>
                  <a:cubicBezTo>
                    <a:pt x="14985" y="17162"/>
                    <a:pt x="15209" y="17155"/>
                    <a:pt x="15606" y="17212"/>
                  </a:cubicBezTo>
                  <a:cubicBezTo>
                    <a:pt x="16008" y="17269"/>
                    <a:pt x="16340" y="17264"/>
                    <a:pt x="16674" y="17195"/>
                  </a:cubicBezTo>
                  <a:cubicBezTo>
                    <a:pt x="17569" y="17013"/>
                    <a:pt x="17452" y="17028"/>
                    <a:pt x="18448" y="17065"/>
                  </a:cubicBezTo>
                  <a:cubicBezTo>
                    <a:pt x="18506" y="17067"/>
                    <a:pt x="19098" y="17040"/>
                    <a:pt x="19390" y="17024"/>
                  </a:cubicBezTo>
                  <a:cubicBezTo>
                    <a:pt x="19600" y="17013"/>
                    <a:pt x="19718" y="16979"/>
                    <a:pt x="19860" y="16885"/>
                  </a:cubicBezTo>
                  <a:cubicBezTo>
                    <a:pt x="19951" y="16826"/>
                    <a:pt x="19971" y="16636"/>
                    <a:pt x="19896" y="16551"/>
                  </a:cubicBezTo>
                  <a:cubicBezTo>
                    <a:pt x="19836" y="16482"/>
                    <a:pt x="19750" y="16197"/>
                    <a:pt x="19697" y="15907"/>
                  </a:cubicBezTo>
                  <a:cubicBezTo>
                    <a:pt x="19643" y="15605"/>
                    <a:pt x="19623" y="15520"/>
                    <a:pt x="19353" y="14920"/>
                  </a:cubicBezTo>
                  <a:cubicBezTo>
                    <a:pt x="19285" y="14768"/>
                    <a:pt x="19186" y="14566"/>
                    <a:pt x="19154" y="14463"/>
                  </a:cubicBezTo>
                  <a:cubicBezTo>
                    <a:pt x="19123" y="14360"/>
                    <a:pt x="19087" y="14234"/>
                    <a:pt x="19064" y="14185"/>
                  </a:cubicBezTo>
                  <a:cubicBezTo>
                    <a:pt x="19040" y="14137"/>
                    <a:pt x="18947" y="13953"/>
                    <a:pt x="18865" y="13778"/>
                  </a:cubicBezTo>
                  <a:cubicBezTo>
                    <a:pt x="18782" y="13602"/>
                    <a:pt x="18690" y="13420"/>
                    <a:pt x="18665" y="13378"/>
                  </a:cubicBezTo>
                  <a:cubicBezTo>
                    <a:pt x="18612" y="13287"/>
                    <a:pt x="18579" y="13194"/>
                    <a:pt x="18539" y="13035"/>
                  </a:cubicBezTo>
                  <a:cubicBezTo>
                    <a:pt x="18523" y="12971"/>
                    <a:pt x="18490" y="12911"/>
                    <a:pt x="18466" y="12905"/>
                  </a:cubicBezTo>
                  <a:cubicBezTo>
                    <a:pt x="18443" y="12898"/>
                    <a:pt x="18430" y="12856"/>
                    <a:pt x="18430" y="12815"/>
                  </a:cubicBezTo>
                  <a:cubicBezTo>
                    <a:pt x="18430" y="12774"/>
                    <a:pt x="18403" y="12741"/>
                    <a:pt x="18376" y="12733"/>
                  </a:cubicBezTo>
                  <a:cubicBezTo>
                    <a:pt x="18349" y="12726"/>
                    <a:pt x="18340" y="12685"/>
                    <a:pt x="18340" y="12644"/>
                  </a:cubicBezTo>
                  <a:cubicBezTo>
                    <a:pt x="18340" y="12603"/>
                    <a:pt x="18312" y="12561"/>
                    <a:pt x="18285" y="12554"/>
                  </a:cubicBezTo>
                  <a:cubicBezTo>
                    <a:pt x="18258" y="12546"/>
                    <a:pt x="18231" y="12512"/>
                    <a:pt x="18231" y="12472"/>
                  </a:cubicBezTo>
                  <a:cubicBezTo>
                    <a:pt x="18231" y="12433"/>
                    <a:pt x="18219" y="12386"/>
                    <a:pt x="18195" y="12374"/>
                  </a:cubicBezTo>
                  <a:cubicBezTo>
                    <a:pt x="18171" y="12363"/>
                    <a:pt x="18136" y="12317"/>
                    <a:pt x="18122" y="12268"/>
                  </a:cubicBezTo>
                  <a:cubicBezTo>
                    <a:pt x="18108" y="12220"/>
                    <a:pt x="18079" y="12140"/>
                    <a:pt x="18050" y="12089"/>
                  </a:cubicBezTo>
                  <a:cubicBezTo>
                    <a:pt x="17945" y="11902"/>
                    <a:pt x="17889" y="11803"/>
                    <a:pt x="17815" y="11640"/>
                  </a:cubicBezTo>
                  <a:cubicBezTo>
                    <a:pt x="17773" y="11549"/>
                    <a:pt x="17710" y="11436"/>
                    <a:pt x="17688" y="11387"/>
                  </a:cubicBezTo>
                  <a:cubicBezTo>
                    <a:pt x="17665" y="11339"/>
                    <a:pt x="17642" y="11252"/>
                    <a:pt x="17615" y="11192"/>
                  </a:cubicBezTo>
                  <a:cubicBezTo>
                    <a:pt x="17589" y="11131"/>
                    <a:pt x="17499" y="10949"/>
                    <a:pt x="17416" y="10792"/>
                  </a:cubicBezTo>
                  <a:cubicBezTo>
                    <a:pt x="17333" y="10634"/>
                    <a:pt x="17254" y="10489"/>
                    <a:pt x="17253" y="10474"/>
                  </a:cubicBezTo>
                  <a:cubicBezTo>
                    <a:pt x="17253" y="10447"/>
                    <a:pt x="17786" y="10644"/>
                    <a:pt x="18104" y="10784"/>
                  </a:cubicBezTo>
                  <a:cubicBezTo>
                    <a:pt x="18261" y="10853"/>
                    <a:pt x="18559" y="10914"/>
                    <a:pt x="18720" y="10914"/>
                  </a:cubicBezTo>
                  <a:cubicBezTo>
                    <a:pt x="18773" y="10914"/>
                    <a:pt x="18885" y="10883"/>
                    <a:pt x="18973" y="10849"/>
                  </a:cubicBezTo>
                  <a:cubicBezTo>
                    <a:pt x="19062" y="10815"/>
                    <a:pt x="19206" y="10772"/>
                    <a:pt x="19281" y="10751"/>
                  </a:cubicBezTo>
                  <a:lnTo>
                    <a:pt x="19408" y="10710"/>
                  </a:lnTo>
                  <a:lnTo>
                    <a:pt x="19480" y="10792"/>
                  </a:lnTo>
                  <a:cubicBezTo>
                    <a:pt x="19565" y="10883"/>
                    <a:pt x="19754" y="10950"/>
                    <a:pt x="19987" y="10980"/>
                  </a:cubicBezTo>
                  <a:cubicBezTo>
                    <a:pt x="20229" y="11010"/>
                    <a:pt x="20815" y="10921"/>
                    <a:pt x="21073" y="10816"/>
                  </a:cubicBezTo>
                  <a:cubicBezTo>
                    <a:pt x="21177" y="10774"/>
                    <a:pt x="21280" y="10735"/>
                    <a:pt x="21309" y="10735"/>
                  </a:cubicBezTo>
                  <a:cubicBezTo>
                    <a:pt x="21368" y="10735"/>
                    <a:pt x="21600" y="10514"/>
                    <a:pt x="21598" y="10457"/>
                  </a:cubicBezTo>
                  <a:cubicBezTo>
                    <a:pt x="21596" y="10389"/>
                    <a:pt x="21395" y="10175"/>
                    <a:pt x="21164" y="10017"/>
                  </a:cubicBezTo>
                  <a:cubicBezTo>
                    <a:pt x="20934" y="9860"/>
                    <a:pt x="20580" y="9716"/>
                    <a:pt x="20295" y="9650"/>
                  </a:cubicBezTo>
                  <a:cubicBezTo>
                    <a:pt x="20208" y="9630"/>
                    <a:pt x="20132" y="9600"/>
                    <a:pt x="20132" y="9585"/>
                  </a:cubicBezTo>
                  <a:cubicBezTo>
                    <a:pt x="20132" y="9569"/>
                    <a:pt x="20070" y="9522"/>
                    <a:pt x="19987" y="9487"/>
                  </a:cubicBezTo>
                  <a:cubicBezTo>
                    <a:pt x="19904" y="9451"/>
                    <a:pt x="19809" y="9398"/>
                    <a:pt x="19770" y="9364"/>
                  </a:cubicBezTo>
                  <a:cubicBezTo>
                    <a:pt x="19673" y="9281"/>
                    <a:pt x="19592" y="9240"/>
                    <a:pt x="19136" y="9022"/>
                  </a:cubicBezTo>
                  <a:cubicBezTo>
                    <a:pt x="18674" y="8800"/>
                    <a:pt x="18109" y="8552"/>
                    <a:pt x="17996" y="8524"/>
                  </a:cubicBezTo>
                  <a:cubicBezTo>
                    <a:pt x="17896" y="8500"/>
                    <a:pt x="17486" y="8299"/>
                    <a:pt x="17271" y="8173"/>
                  </a:cubicBezTo>
                  <a:cubicBezTo>
                    <a:pt x="17183" y="8122"/>
                    <a:pt x="17048" y="8048"/>
                    <a:pt x="16982" y="8010"/>
                  </a:cubicBezTo>
                  <a:cubicBezTo>
                    <a:pt x="16915" y="7972"/>
                    <a:pt x="16873" y="7936"/>
                    <a:pt x="16873" y="7929"/>
                  </a:cubicBezTo>
                  <a:cubicBezTo>
                    <a:pt x="16873" y="7921"/>
                    <a:pt x="16785" y="7866"/>
                    <a:pt x="16692" y="7806"/>
                  </a:cubicBezTo>
                  <a:cubicBezTo>
                    <a:pt x="16527" y="7700"/>
                    <a:pt x="16527" y="7697"/>
                    <a:pt x="16620" y="7659"/>
                  </a:cubicBezTo>
                  <a:cubicBezTo>
                    <a:pt x="16771" y="7598"/>
                    <a:pt x="16900" y="7404"/>
                    <a:pt x="16837" y="7317"/>
                  </a:cubicBezTo>
                  <a:cubicBezTo>
                    <a:pt x="16770" y="7224"/>
                    <a:pt x="16615" y="7039"/>
                    <a:pt x="16565" y="6982"/>
                  </a:cubicBezTo>
                  <a:cubicBezTo>
                    <a:pt x="16515" y="6925"/>
                    <a:pt x="16470" y="6808"/>
                    <a:pt x="16439" y="6664"/>
                  </a:cubicBezTo>
                  <a:cubicBezTo>
                    <a:pt x="16425" y="6601"/>
                    <a:pt x="16389" y="6550"/>
                    <a:pt x="16366" y="6550"/>
                  </a:cubicBezTo>
                  <a:cubicBezTo>
                    <a:pt x="16343" y="6550"/>
                    <a:pt x="16325" y="6403"/>
                    <a:pt x="16312" y="6224"/>
                  </a:cubicBezTo>
                  <a:cubicBezTo>
                    <a:pt x="16283" y="5827"/>
                    <a:pt x="16226" y="5623"/>
                    <a:pt x="16167" y="5596"/>
                  </a:cubicBezTo>
                  <a:cubicBezTo>
                    <a:pt x="16106" y="5567"/>
                    <a:pt x="16124" y="5148"/>
                    <a:pt x="16185" y="5131"/>
                  </a:cubicBezTo>
                  <a:cubicBezTo>
                    <a:pt x="16253" y="5112"/>
                    <a:pt x="16238" y="4952"/>
                    <a:pt x="16167" y="4878"/>
                  </a:cubicBezTo>
                  <a:cubicBezTo>
                    <a:pt x="16135" y="4844"/>
                    <a:pt x="16022" y="4772"/>
                    <a:pt x="15914" y="4715"/>
                  </a:cubicBezTo>
                  <a:cubicBezTo>
                    <a:pt x="15805" y="4657"/>
                    <a:pt x="15642" y="4576"/>
                    <a:pt x="15551" y="4527"/>
                  </a:cubicBezTo>
                  <a:cubicBezTo>
                    <a:pt x="15461" y="4478"/>
                    <a:pt x="15366" y="4437"/>
                    <a:pt x="15334" y="4437"/>
                  </a:cubicBezTo>
                  <a:cubicBezTo>
                    <a:pt x="15245" y="4437"/>
                    <a:pt x="14980" y="4305"/>
                    <a:pt x="14864" y="4201"/>
                  </a:cubicBezTo>
                  <a:cubicBezTo>
                    <a:pt x="14804" y="4147"/>
                    <a:pt x="14681" y="4084"/>
                    <a:pt x="14574" y="4054"/>
                  </a:cubicBezTo>
                  <a:cubicBezTo>
                    <a:pt x="14471" y="4025"/>
                    <a:pt x="14223" y="3920"/>
                    <a:pt x="14031" y="3825"/>
                  </a:cubicBezTo>
                  <a:lnTo>
                    <a:pt x="13687" y="3654"/>
                  </a:lnTo>
                  <a:lnTo>
                    <a:pt x="13813" y="3622"/>
                  </a:lnTo>
                  <a:cubicBezTo>
                    <a:pt x="13887" y="3604"/>
                    <a:pt x="14144" y="3580"/>
                    <a:pt x="14375" y="3573"/>
                  </a:cubicBezTo>
                  <a:cubicBezTo>
                    <a:pt x="14829" y="3557"/>
                    <a:pt x="14978" y="3528"/>
                    <a:pt x="15153" y="3418"/>
                  </a:cubicBezTo>
                  <a:cubicBezTo>
                    <a:pt x="15221" y="3375"/>
                    <a:pt x="15264" y="3323"/>
                    <a:pt x="15262" y="3263"/>
                  </a:cubicBezTo>
                  <a:cubicBezTo>
                    <a:pt x="15235" y="2642"/>
                    <a:pt x="15267" y="2468"/>
                    <a:pt x="15407" y="2398"/>
                  </a:cubicBezTo>
                  <a:cubicBezTo>
                    <a:pt x="15456" y="2374"/>
                    <a:pt x="15528" y="2313"/>
                    <a:pt x="15570" y="2267"/>
                  </a:cubicBezTo>
                  <a:cubicBezTo>
                    <a:pt x="15673" y="2156"/>
                    <a:pt x="15596" y="2079"/>
                    <a:pt x="15208" y="1908"/>
                  </a:cubicBezTo>
                  <a:cubicBezTo>
                    <a:pt x="14979" y="1808"/>
                    <a:pt x="14900" y="1769"/>
                    <a:pt x="14900" y="1721"/>
                  </a:cubicBezTo>
                  <a:cubicBezTo>
                    <a:pt x="14900" y="1641"/>
                    <a:pt x="14778" y="1414"/>
                    <a:pt x="14701" y="1370"/>
                  </a:cubicBezTo>
                  <a:cubicBezTo>
                    <a:pt x="14555" y="1287"/>
                    <a:pt x="14399" y="1128"/>
                    <a:pt x="14447" y="1101"/>
                  </a:cubicBezTo>
                  <a:cubicBezTo>
                    <a:pt x="14491" y="1076"/>
                    <a:pt x="14584" y="959"/>
                    <a:pt x="14755" y="718"/>
                  </a:cubicBezTo>
                  <a:cubicBezTo>
                    <a:pt x="14821" y="623"/>
                    <a:pt x="14825" y="612"/>
                    <a:pt x="14701" y="465"/>
                  </a:cubicBezTo>
                  <a:cubicBezTo>
                    <a:pt x="14622" y="372"/>
                    <a:pt x="14527" y="305"/>
                    <a:pt x="14357" y="236"/>
                  </a:cubicBezTo>
                  <a:cubicBezTo>
                    <a:pt x="14226" y="183"/>
                    <a:pt x="14085" y="138"/>
                    <a:pt x="14049" y="138"/>
                  </a:cubicBezTo>
                  <a:cubicBezTo>
                    <a:pt x="14012" y="138"/>
                    <a:pt x="13846" y="109"/>
                    <a:pt x="13687" y="73"/>
                  </a:cubicBezTo>
                  <a:cubicBezTo>
                    <a:pt x="13391" y="5"/>
                    <a:pt x="12938" y="-24"/>
                    <a:pt x="12872" y="2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6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519" y="0"/>
              <a:ext cx="1049700" cy="104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0" name="Group"/>
          <p:cNvGrpSpPr/>
          <p:nvPr/>
        </p:nvGrpSpPr>
        <p:grpSpPr>
          <a:xfrm>
            <a:off x="10923378" y="7139516"/>
            <a:ext cx="1095005" cy="1179295"/>
            <a:chOff x="74215" y="0"/>
            <a:chExt cx="1095003" cy="1179293"/>
          </a:xfrm>
        </p:grpSpPr>
        <p:pic>
          <p:nvPicPr>
            <p:cNvPr id="378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14" t="2076" r="28019" b="4"/>
            <a:stretch>
              <a:fillRect/>
            </a:stretch>
          </p:blipFill>
          <p:spPr>
            <a:xfrm>
              <a:off x="74215" y="129594"/>
              <a:ext cx="473473" cy="104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6" fill="norm" stroke="1" extrusionOk="0">
                  <a:moveTo>
                    <a:pt x="12872" y="24"/>
                  </a:moveTo>
                  <a:cubicBezTo>
                    <a:pt x="12855" y="36"/>
                    <a:pt x="12785" y="49"/>
                    <a:pt x="12709" y="49"/>
                  </a:cubicBezTo>
                  <a:cubicBezTo>
                    <a:pt x="12629" y="49"/>
                    <a:pt x="12443" y="88"/>
                    <a:pt x="12275" y="138"/>
                  </a:cubicBezTo>
                  <a:cubicBezTo>
                    <a:pt x="12044" y="208"/>
                    <a:pt x="11909" y="233"/>
                    <a:pt x="11623" y="253"/>
                  </a:cubicBezTo>
                  <a:cubicBezTo>
                    <a:pt x="10855" y="306"/>
                    <a:pt x="10204" y="430"/>
                    <a:pt x="9758" y="611"/>
                  </a:cubicBezTo>
                  <a:cubicBezTo>
                    <a:pt x="9593" y="679"/>
                    <a:pt x="9416" y="734"/>
                    <a:pt x="9360" y="734"/>
                  </a:cubicBezTo>
                  <a:cubicBezTo>
                    <a:pt x="9181" y="734"/>
                    <a:pt x="8899" y="831"/>
                    <a:pt x="8835" y="921"/>
                  </a:cubicBezTo>
                  <a:cubicBezTo>
                    <a:pt x="8802" y="967"/>
                    <a:pt x="8737" y="1028"/>
                    <a:pt x="8690" y="1052"/>
                  </a:cubicBezTo>
                  <a:cubicBezTo>
                    <a:pt x="8389" y="1208"/>
                    <a:pt x="8180" y="1491"/>
                    <a:pt x="8219" y="1680"/>
                  </a:cubicBezTo>
                  <a:cubicBezTo>
                    <a:pt x="8271" y="1927"/>
                    <a:pt x="8368" y="2111"/>
                    <a:pt x="8491" y="2243"/>
                  </a:cubicBezTo>
                  <a:cubicBezTo>
                    <a:pt x="8674" y="2439"/>
                    <a:pt x="8786" y="2618"/>
                    <a:pt x="8853" y="2806"/>
                  </a:cubicBezTo>
                  <a:cubicBezTo>
                    <a:pt x="8909" y="2962"/>
                    <a:pt x="9054" y="3140"/>
                    <a:pt x="9143" y="3165"/>
                  </a:cubicBezTo>
                  <a:cubicBezTo>
                    <a:pt x="9183" y="3176"/>
                    <a:pt x="8926" y="3360"/>
                    <a:pt x="8835" y="3385"/>
                  </a:cubicBezTo>
                  <a:cubicBezTo>
                    <a:pt x="8808" y="3392"/>
                    <a:pt x="8738" y="3444"/>
                    <a:pt x="8672" y="3491"/>
                  </a:cubicBezTo>
                  <a:cubicBezTo>
                    <a:pt x="8605" y="3538"/>
                    <a:pt x="8522" y="3573"/>
                    <a:pt x="8491" y="3573"/>
                  </a:cubicBezTo>
                  <a:cubicBezTo>
                    <a:pt x="8460" y="3573"/>
                    <a:pt x="8395" y="3593"/>
                    <a:pt x="8346" y="3613"/>
                  </a:cubicBezTo>
                  <a:cubicBezTo>
                    <a:pt x="8297" y="3634"/>
                    <a:pt x="8216" y="3657"/>
                    <a:pt x="8165" y="3670"/>
                  </a:cubicBezTo>
                  <a:cubicBezTo>
                    <a:pt x="8114" y="3684"/>
                    <a:pt x="7974" y="3731"/>
                    <a:pt x="7857" y="3768"/>
                  </a:cubicBezTo>
                  <a:cubicBezTo>
                    <a:pt x="7740" y="3806"/>
                    <a:pt x="7324" y="3910"/>
                    <a:pt x="6934" y="4005"/>
                  </a:cubicBezTo>
                  <a:cubicBezTo>
                    <a:pt x="6219" y="4180"/>
                    <a:pt x="5876" y="4302"/>
                    <a:pt x="5612" y="4470"/>
                  </a:cubicBezTo>
                  <a:cubicBezTo>
                    <a:pt x="5345" y="4640"/>
                    <a:pt x="4981" y="4949"/>
                    <a:pt x="4979" y="5008"/>
                  </a:cubicBezTo>
                  <a:cubicBezTo>
                    <a:pt x="4978" y="5028"/>
                    <a:pt x="4912" y="5113"/>
                    <a:pt x="4834" y="5196"/>
                  </a:cubicBezTo>
                  <a:cubicBezTo>
                    <a:pt x="4756" y="5279"/>
                    <a:pt x="4666" y="5394"/>
                    <a:pt x="4635" y="5449"/>
                  </a:cubicBezTo>
                  <a:cubicBezTo>
                    <a:pt x="4532" y="5627"/>
                    <a:pt x="4153" y="6036"/>
                    <a:pt x="4055" y="6069"/>
                  </a:cubicBezTo>
                  <a:cubicBezTo>
                    <a:pt x="4018" y="6081"/>
                    <a:pt x="3804" y="6255"/>
                    <a:pt x="3657" y="6387"/>
                  </a:cubicBezTo>
                  <a:cubicBezTo>
                    <a:pt x="3603" y="6435"/>
                    <a:pt x="3536" y="6491"/>
                    <a:pt x="3512" y="6509"/>
                  </a:cubicBezTo>
                  <a:cubicBezTo>
                    <a:pt x="3462" y="6548"/>
                    <a:pt x="3310" y="6686"/>
                    <a:pt x="3150" y="6844"/>
                  </a:cubicBezTo>
                  <a:cubicBezTo>
                    <a:pt x="2955" y="7036"/>
                    <a:pt x="2421" y="7783"/>
                    <a:pt x="2372" y="7945"/>
                  </a:cubicBezTo>
                  <a:cubicBezTo>
                    <a:pt x="2314" y="8133"/>
                    <a:pt x="2399" y="8322"/>
                    <a:pt x="2571" y="8426"/>
                  </a:cubicBezTo>
                  <a:cubicBezTo>
                    <a:pt x="2634" y="8465"/>
                    <a:pt x="2723" y="8529"/>
                    <a:pt x="2770" y="8565"/>
                  </a:cubicBezTo>
                  <a:cubicBezTo>
                    <a:pt x="2817" y="8601"/>
                    <a:pt x="2918" y="8663"/>
                    <a:pt x="3005" y="8704"/>
                  </a:cubicBezTo>
                  <a:cubicBezTo>
                    <a:pt x="3093" y="8745"/>
                    <a:pt x="3168" y="8780"/>
                    <a:pt x="3168" y="8785"/>
                  </a:cubicBezTo>
                  <a:cubicBezTo>
                    <a:pt x="3168" y="8801"/>
                    <a:pt x="3598" y="9050"/>
                    <a:pt x="3675" y="9079"/>
                  </a:cubicBezTo>
                  <a:cubicBezTo>
                    <a:pt x="3717" y="9095"/>
                    <a:pt x="3766" y="9123"/>
                    <a:pt x="3766" y="9136"/>
                  </a:cubicBezTo>
                  <a:cubicBezTo>
                    <a:pt x="3766" y="9148"/>
                    <a:pt x="3855" y="9211"/>
                    <a:pt x="3983" y="9275"/>
                  </a:cubicBezTo>
                  <a:cubicBezTo>
                    <a:pt x="4111" y="9338"/>
                    <a:pt x="4282" y="9427"/>
                    <a:pt x="4363" y="9479"/>
                  </a:cubicBezTo>
                  <a:cubicBezTo>
                    <a:pt x="4444" y="9530"/>
                    <a:pt x="4718" y="9670"/>
                    <a:pt x="4961" y="9789"/>
                  </a:cubicBezTo>
                  <a:cubicBezTo>
                    <a:pt x="5868" y="10233"/>
                    <a:pt x="5845" y="10223"/>
                    <a:pt x="5830" y="10360"/>
                  </a:cubicBezTo>
                  <a:cubicBezTo>
                    <a:pt x="5822" y="10426"/>
                    <a:pt x="5789" y="10523"/>
                    <a:pt x="5757" y="10572"/>
                  </a:cubicBezTo>
                  <a:cubicBezTo>
                    <a:pt x="5725" y="10620"/>
                    <a:pt x="5689" y="10703"/>
                    <a:pt x="5667" y="10751"/>
                  </a:cubicBezTo>
                  <a:cubicBezTo>
                    <a:pt x="5644" y="10800"/>
                    <a:pt x="5607" y="10874"/>
                    <a:pt x="5576" y="10922"/>
                  </a:cubicBezTo>
                  <a:cubicBezTo>
                    <a:pt x="5517" y="11016"/>
                    <a:pt x="5447" y="11122"/>
                    <a:pt x="5377" y="11257"/>
                  </a:cubicBezTo>
                  <a:cubicBezTo>
                    <a:pt x="5333" y="11341"/>
                    <a:pt x="5305" y="11400"/>
                    <a:pt x="5232" y="11477"/>
                  </a:cubicBezTo>
                  <a:cubicBezTo>
                    <a:pt x="5209" y="11501"/>
                    <a:pt x="5176" y="11557"/>
                    <a:pt x="5160" y="11599"/>
                  </a:cubicBezTo>
                  <a:cubicBezTo>
                    <a:pt x="5143" y="11642"/>
                    <a:pt x="5112" y="11716"/>
                    <a:pt x="5087" y="11771"/>
                  </a:cubicBezTo>
                  <a:cubicBezTo>
                    <a:pt x="4989" y="11985"/>
                    <a:pt x="4933" y="12114"/>
                    <a:pt x="4906" y="12219"/>
                  </a:cubicBezTo>
                  <a:cubicBezTo>
                    <a:pt x="4891" y="12280"/>
                    <a:pt x="4700" y="12645"/>
                    <a:pt x="4490" y="13027"/>
                  </a:cubicBezTo>
                  <a:cubicBezTo>
                    <a:pt x="4279" y="13409"/>
                    <a:pt x="4084" y="13776"/>
                    <a:pt x="4055" y="13843"/>
                  </a:cubicBezTo>
                  <a:cubicBezTo>
                    <a:pt x="3953" y="14077"/>
                    <a:pt x="3796" y="14408"/>
                    <a:pt x="3748" y="14495"/>
                  </a:cubicBezTo>
                  <a:cubicBezTo>
                    <a:pt x="3685" y="14608"/>
                    <a:pt x="3624" y="14802"/>
                    <a:pt x="3567" y="15026"/>
                  </a:cubicBezTo>
                  <a:cubicBezTo>
                    <a:pt x="3541" y="15123"/>
                    <a:pt x="3487" y="15282"/>
                    <a:pt x="3458" y="15385"/>
                  </a:cubicBezTo>
                  <a:cubicBezTo>
                    <a:pt x="3429" y="15488"/>
                    <a:pt x="3399" y="15659"/>
                    <a:pt x="3385" y="15768"/>
                  </a:cubicBezTo>
                  <a:cubicBezTo>
                    <a:pt x="3372" y="15877"/>
                    <a:pt x="3338" y="15977"/>
                    <a:pt x="3313" y="15988"/>
                  </a:cubicBezTo>
                  <a:cubicBezTo>
                    <a:pt x="3252" y="16016"/>
                    <a:pt x="3251" y="16411"/>
                    <a:pt x="3313" y="16429"/>
                  </a:cubicBezTo>
                  <a:cubicBezTo>
                    <a:pt x="3340" y="16436"/>
                    <a:pt x="3367" y="16516"/>
                    <a:pt x="3367" y="16600"/>
                  </a:cubicBezTo>
                  <a:lnTo>
                    <a:pt x="3367" y="16755"/>
                  </a:lnTo>
                  <a:lnTo>
                    <a:pt x="2860" y="16975"/>
                  </a:lnTo>
                  <a:cubicBezTo>
                    <a:pt x="2304" y="17221"/>
                    <a:pt x="2201" y="17253"/>
                    <a:pt x="1810" y="17269"/>
                  </a:cubicBezTo>
                  <a:cubicBezTo>
                    <a:pt x="1148" y="17296"/>
                    <a:pt x="988" y="17311"/>
                    <a:pt x="634" y="17391"/>
                  </a:cubicBezTo>
                  <a:cubicBezTo>
                    <a:pt x="431" y="17437"/>
                    <a:pt x="224" y="17491"/>
                    <a:pt x="181" y="17514"/>
                  </a:cubicBezTo>
                  <a:cubicBezTo>
                    <a:pt x="66" y="17574"/>
                    <a:pt x="0" y="17689"/>
                    <a:pt x="0" y="17807"/>
                  </a:cubicBezTo>
                  <a:cubicBezTo>
                    <a:pt x="0" y="17932"/>
                    <a:pt x="249" y="18289"/>
                    <a:pt x="434" y="18427"/>
                  </a:cubicBezTo>
                  <a:cubicBezTo>
                    <a:pt x="611" y="18559"/>
                    <a:pt x="669" y="18759"/>
                    <a:pt x="670" y="19104"/>
                  </a:cubicBezTo>
                  <a:cubicBezTo>
                    <a:pt x="670" y="19343"/>
                    <a:pt x="691" y="19419"/>
                    <a:pt x="797" y="19586"/>
                  </a:cubicBezTo>
                  <a:cubicBezTo>
                    <a:pt x="866" y="19695"/>
                    <a:pt x="939" y="19810"/>
                    <a:pt x="960" y="19847"/>
                  </a:cubicBezTo>
                  <a:cubicBezTo>
                    <a:pt x="1001" y="19919"/>
                    <a:pt x="1314" y="20183"/>
                    <a:pt x="1466" y="20279"/>
                  </a:cubicBezTo>
                  <a:cubicBezTo>
                    <a:pt x="1520" y="20313"/>
                    <a:pt x="1557" y="20349"/>
                    <a:pt x="1557" y="20361"/>
                  </a:cubicBezTo>
                  <a:cubicBezTo>
                    <a:pt x="1557" y="20372"/>
                    <a:pt x="1594" y="20396"/>
                    <a:pt x="1647" y="20418"/>
                  </a:cubicBezTo>
                  <a:cubicBezTo>
                    <a:pt x="1701" y="20440"/>
                    <a:pt x="1756" y="20476"/>
                    <a:pt x="1756" y="20491"/>
                  </a:cubicBezTo>
                  <a:cubicBezTo>
                    <a:pt x="1756" y="20506"/>
                    <a:pt x="1926" y="20597"/>
                    <a:pt x="2136" y="20695"/>
                  </a:cubicBezTo>
                  <a:cubicBezTo>
                    <a:pt x="2406" y="20821"/>
                    <a:pt x="2569" y="20873"/>
                    <a:pt x="2679" y="20883"/>
                  </a:cubicBezTo>
                  <a:cubicBezTo>
                    <a:pt x="2766" y="20890"/>
                    <a:pt x="2846" y="20905"/>
                    <a:pt x="2860" y="20915"/>
                  </a:cubicBezTo>
                  <a:cubicBezTo>
                    <a:pt x="2908" y="20950"/>
                    <a:pt x="3267" y="20943"/>
                    <a:pt x="3458" y="20899"/>
                  </a:cubicBezTo>
                  <a:cubicBezTo>
                    <a:pt x="3572" y="20873"/>
                    <a:pt x="3681" y="20823"/>
                    <a:pt x="3729" y="20777"/>
                  </a:cubicBezTo>
                  <a:cubicBezTo>
                    <a:pt x="3851" y="20661"/>
                    <a:pt x="3840" y="20393"/>
                    <a:pt x="3693" y="20132"/>
                  </a:cubicBezTo>
                  <a:cubicBezTo>
                    <a:pt x="3600" y="19966"/>
                    <a:pt x="3567" y="19859"/>
                    <a:pt x="3567" y="19675"/>
                  </a:cubicBezTo>
                  <a:cubicBezTo>
                    <a:pt x="3567" y="19460"/>
                    <a:pt x="3588" y="19416"/>
                    <a:pt x="3748" y="19194"/>
                  </a:cubicBezTo>
                  <a:cubicBezTo>
                    <a:pt x="3845" y="19058"/>
                    <a:pt x="3950" y="18903"/>
                    <a:pt x="4001" y="18851"/>
                  </a:cubicBezTo>
                  <a:cubicBezTo>
                    <a:pt x="4052" y="18800"/>
                    <a:pt x="4110" y="18748"/>
                    <a:pt x="4110" y="18737"/>
                  </a:cubicBezTo>
                  <a:cubicBezTo>
                    <a:pt x="4110" y="18712"/>
                    <a:pt x="4463" y="18398"/>
                    <a:pt x="4580" y="18321"/>
                  </a:cubicBezTo>
                  <a:cubicBezTo>
                    <a:pt x="4631" y="18288"/>
                    <a:pt x="4716" y="18227"/>
                    <a:pt x="4761" y="18183"/>
                  </a:cubicBezTo>
                  <a:cubicBezTo>
                    <a:pt x="4901" y="18045"/>
                    <a:pt x="5058" y="17971"/>
                    <a:pt x="5431" y="17897"/>
                  </a:cubicBezTo>
                  <a:cubicBezTo>
                    <a:pt x="5628" y="17858"/>
                    <a:pt x="5825" y="17819"/>
                    <a:pt x="5866" y="17807"/>
                  </a:cubicBezTo>
                  <a:cubicBezTo>
                    <a:pt x="5906" y="17796"/>
                    <a:pt x="6039" y="17757"/>
                    <a:pt x="6174" y="17726"/>
                  </a:cubicBezTo>
                  <a:cubicBezTo>
                    <a:pt x="6308" y="17694"/>
                    <a:pt x="6546" y="17622"/>
                    <a:pt x="6699" y="17563"/>
                  </a:cubicBezTo>
                  <a:cubicBezTo>
                    <a:pt x="6851" y="17503"/>
                    <a:pt x="7000" y="17457"/>
                    <a:pt x="7024" y="17457"/>
                  </a:cubicBezTo>
                  <a:cubicBezTo>
                    <a:pt x="7049" y="17457"/>
                    <a:pt x="7118" y="17433"/>
                    <a:pt x="7169" y="17408"/>
                  </a:cubicBezTo>
                  <a:cubicBezTo>
                    <a:pt x="7327" y="17328"/>
                    <a:pt x="7618" y="17257"/>
                    <a:pt x="7730" y="17269"/>
                  </a:cubicBezTo>
                  <a:cubicBezTo>
                    <a:pt x="7871" y="17284"/>
                    <a:pt x="9428" y="17250"/>
                    <a:pt x="9577" y="17228"/>
                  </a:cubicBezTo>
                  <a:cubicBezTo>
                    <a:pt x="9681" y="17213"/>
                    <a:pt x="9685" y="17216"/>
                    <a:pt x="9650" y="17253"/>
                  </a:cubicBezTo>
                  <a:cubicBezTo>
                    <a:pt x="9605" y="17299"/>
                    <a:pt x="9542" y="17457"/>
                    <a:pt x="9468" y="17742"/>
                  </a:cubicBezTo>
                  <a:cubicBezTo>
                    <a:pt x="9425" y="17910"/>
                    <a:pt x="9393" y="18100"/>
                    <a:pt x="9306" y="18590"/>
                  </a:cubicBezTo>
                  <a:cubicBezTo>
                    <a:pt x="9290" y="18675"/>
                    <a:pt x="9258" y="18762"/>
                    <a:pt x="9233" y="18786"/>
                  </a:cubicBezTo>
                  <a:cubicBezTo>
                    <a:pt x="9185" y="18833"/>
                    <a:pt x="9163" y="19003"/>
                    <a:pt x="9106" y="19537"/>
                  </a:cubicBezTo>
                  <a:cubicBezTo>
                    <a:pt x="9077" y="19811"/>
                    <a:pt x="9047" y="19888"/>
                    <a:pt x="8962" y="19961"/>
                  </a:cubicBezTo>
                  <a:cubicBezTo>
                    <a:pt x="8905" y="20009"/>
                    <a:pt x="8833" y="20084"/>
                    <a:pt x="8799" y="20132"/>
                  </a:cubicBezTo>
                  <a:cubicBezTo>
                    <a:pt x="8764" y="20181"/>
                    <a:pt x="8684" y="20268"/>
                    <a:pt x="8618" y="20320"/>
                  </a:cubicBezTo>
                  <a:cubicBezTo>
                    <a:pt x="8450" y="20450"/>
                    <a:pt x="8359" y="20586"/>
                    <a:pt x="8310" y="20793"/>
                  </a:cubicBezTo>
                  <a:cubicBezTo>
                    <a:pt x="8287" y="20890"/>
                    <a:pt x="8247" y="21063"/>
                    <a:pt x="8219" y="21176"/>
                  </a:cubicBezTo>
                  <a:cubicBezTo>
                    <a:pt x="8183" y="21324"/>
                    <a:pt x="8181" y="21409"/>
                    <a:pt x="8219" y="21478"/>
                  </a:cubicBezTo>
                  <a:lnTo>
                    <a:pt x="8274" y="21576"/>
                  </a:lnTo>
                  <a:lnTo>
                    <a:pt x="12148" y="21576"/>
                  </a:lnTo>
                  <a:cubicBezTo>
                    <a:pt x="14283" y="21576"/>
                    <a:pt x="16040" y="21570"/>
                    <a:pt x="16040" y="21560"/>
                  </a:cubicBezTo>
                  <a:cubicBezTo>
                    <a:pt x="16040" y="21521"/>
                    <a:pt x="15883" y="21402"/>
                    <a:pt x="15751" y="21339"/>
                  </a:cubicBezTo>
                  <a:cubicBezTo>
                    <a:pt x="15617" y="21277"/>
                    <a:pt x="15424" y="21252"/>
                    <a:pt x="13868" y="21046"/>
                  </a:cubicBezTo>
                  <a:cubicBezTo>
                    <a:pt x="13768" y="21033"/>
                    <a:pt x="13680" y="21011"/>
                    <a:pt x="13669" y="20997"/>
                  </a:cubicBezTo>
                  <a:cubicBezTo>
                    <a:pt x="13657" y="20983"/>
                    <a:pt x="13532" y="20942"/>
                    <a:pt x="13379" y="20907"/>
                  </a:cubicBezTo>
                  <a:cubicBezTo>
                    <a:pt x="13049" y="20832"/>
                    <a:pt x="12578" y="20596"/>
                    <a:pt x="12238" y="20336"/>
                  </a:cubicBezTo>
                  <a:cubicBezTo>
                    <a:pt x="12209" y="20314"/>
                    <a:pt x="12157" y="20285"/>
                    <a:pt x="12112" y="20263"/>
                  </a:cubicBezTo>
                  <a:cubicBezTo>
                    <a:pt x="12034" y="20224"/>
                    <a:pt x="12039" y="20215"/>
                    <a:pt x="12257" y="20165"/>
                  </a:cubicBezTo>
                  <a:cubicBezTo>
                    <a:pt x="12642" y="20075"/>
                    <a:pt x="13005" y="19805"/>
                    <a:pt x="13107" y="19528"/>
                  </a:cubicBezTo>
                  <a:cubicBezTo>
                    <a:pt x="13175" y="19345"/>
                    <a:pt x="13172" y="19356"/>
                    <a:pt x="13126" y="19153"/>
                  </a:cubicBezTo>
                  <a:cubicBezTo>
                    <a:pt x="13100" y="19040"/>
                    <a:pt x="13114" y="18955"/>
                    <a:pt x="13198" y="18786"/>
                  </a:cubicBezTo>
                  <a:cubicBezTo>
                    <a:pt x="13258" y="18666"/>
                    <a:pt x="13348" y="18481"/>
                    <a:pt x="13397" y="18378"/>
                  </a:cubicBezTo>
                  <a:cubicBezTo>
                    <a:pt x="13509" y="18141"/>
                    <a:pt x="13667" y="17812"/>
                    <a:pt x="13759" y="17636"/>
                  </a:cubicBezTo>
                  <a:cubicBezTo>
                    <a:pt x="13799" y="17561"/>
                    <a:pt x="13832" y="17465"/>
                    <a:pt x="13832" y="17424"/>
                  </a:cubicBezTo>
                  <a:cubicBezTo>
                    <a:pt x="13832" y="17323"/>
                    <a:pt x="13927" y="17295"/>
                    <a:pt x="14393" y="17236"/>
                  </a:cubicBezTo>
                  <a:cubicBezTo>
                    <a:pt x="14985" y="17162"/>
                    <a:pt x="15209" y="17155"/>
                    <a:pt x="15606" y="17212"/>
                  </a:cubicBezTo>
                  <a:cubicBezTo>
                    <a:pt x="16008" y="17269"/>
                    <a:pt x="16340" y="17264"/>
                    <a:pt x="16674" y="17195"/>
                  </a:cubicBezTo>
                  <a:cubicBezTo>
                    <a:pt x="17569" y="17013"/>
                    <a:pt x="17452" y="17028"/>
                    <a:pt x="18448" y="17065"/>
                  </a:cubicBezTo>
                  <a:cubicBezTo>
                    <a:pt x="18506" y="17067"/>
                    <a:pt x="19098" y="17040"/>
                    <a:pt x="19390" y="17024"/>
                  </a:cubicBezTo>
                  <a:cubicBezTo>
                    <a:pt x="19600" y="17013"/>
                    <a:pt x="19718" y="16979"/>
                    <a:pt x="19860" y="16885"/>
                  </a:cubicBezTo>
                  <a:cubicBezTo>
                    <a:pt x="19951" y="16826"/>
                    <a:pt x="19971" y="16636"/>
                    <a:pt x="19896" y="16551"/>
                  </a:cubicBezTo>
                  <a:cubicBezTo>
                    <a:pt x="19836" y="16482"/>
                    <a:pt x="19750" y="16197"/>
                    <a:pt x="19697" y="15907"/>
                  </a:cubicBezTo>
                  <a:cubicBezTo>
                    <a:pt x="19643" y="15605"/>
                    <a:pt x="19623" y="15520"/>
                    <a:pt x="19353" y="14920"/>
                  </a:cubicBezTo>
                  <a:cubicBezTo>
                    <a:pt x="19285" y="14768"/>
                    <a:pt x="19186" y="14566"/>
                    <a:pt x="19154" y="14463"/>
                  </a:cubicBezTo>
                  <a:cubicBezTo>
                    <a:pt x="19123" y="14360"/>
                    <a:pt x="19087" y="14234"/>
                    <a:pt x="19064" y="14185"/>
                  </a:cubicBezTo>
                  <a:cubicBezTo>
                    <a:pt x="19040" y="14137"/>
                    <a:pt x="18947" y="13953"/>
                    <a:pt x="18865" y="13778"/>
                  </a:cubicBezTo>
                  <a:cubicBezTo>
                    <a:pt x="18782" y="13602"/>
                    <a:pt x="18690" y="13420"/>
                    <a:pt x="18665" y="13378"/>
                  </a:cubicBezTo>
                  <a:cubicBezTo>
                    <a:pt x="18612" y="13287"/>
                    <a:pt x="18579" y="13194"/>
                    <a:pt x="18539" y="13035"/>
                  </a:cubicBezTo>
                  <a:cubicBezTo>
                    <a:pt x="18523" y="12971"/>
                    <a:pt x="18490" y="12911"/>
                    <a:pt x="18466" y="12905"/>
                  </a:cubicBezTo>
                  <a:cubicBezTo>
                    <a:pt x="18443" y="12898"/>
                    <a:pt x="18430" y="12856"/>
                    <a:pt x="18430" y="12815"/>
                  </a:cubicBezTo>
                  <a:cubicBezTo>
                    <a:pt x="18430" y="12774"/>
                    <a:pt x="18403" y="12741"/>
                    <a:pt x="18376" y="12733"/>
                  </a:cubicBezTo>
                  <a:cubicBezTo>
                    <a:pt x="18349" y="12726"/>
                    <a:pt x="18340" y="12685"/>
                    <a:pt x="18340" y="12644"/>
                  </a:cubicBezTo>
                  <a:cubicBezTo>
                    <a:pt x="18340" y="12603"/>
                    <a:pt x="18312" y="12561"/>
                    <a:pt x="18285" y="12554"/>
                  </a:cubicBezTo>
                  <a:cubicBezTo>
                    <a:pt x="18258" y="12546"/>
                    <a:pt x="18231" y="12512"/>
                    <a:pt x="18231" y="12472"/>
                  </a:cubicBezTo>
                  <a:cubicBezTo>
                    <a:pt x="18231" y="12433"/>
                    <a:pt x="18219" y="12386"/>
                    <a:pt x="18195" y="12374"/>
                  </a:cubicBezTo>
                  <a:cubicBezTo>
                    <a:pt x="18171" y="12363"/>
                    <a:pt x="18136" y="12317"/>
                    <a:pt x="18122" y="12268"/>
                  </a:cubicBezTo>
                  <a:cubicBezTo>
                    <a:pt x="18108" y="12220"/>
                    <a:pt x="18079" y="12140"/>
                    <a:pt x="18050" y="12089"/>
                  </a:cubicBezTo>
                  <a:cubicBezTo>
                    <a:pt x="17945" y="11902"/>
                    <a:pt x="17889" y="11803"/>
                    <a:pt x="17815" y="11640"/>
                  </a:cubicBezTo>
                  <a:cubicBezTo>
                    <a:pt x="17773" y="11549"/>
                    <a:pt x="17710" y="11436"/>
                    <a:pt x="17688" y="11387"/>
                  </a:cubicBezTo>
                  <a:cubicBezTo>
                    <a:pt x="17665" y="11339"/>
                    <a:pt x="17642" y="11252"/>
                    <a:pt x="17615" y="11192"/>
                  </a:cubicBezTo>
                  <a:cubicBezTo>
                    <a:pt x="17589" y="11131"/>
                    <a:pt x="17499" y="10949"/>
                    <a:pt x="17416" y="10792"/>
                  </a:cubicBezTo>
                  <a:cubicBezTo>
                    <a:pt x="17333" y="10634"/>
                    <a:pt x="17254" y="10489"/>
                    <a:pt x="17253" y="10474"/>
                  </a:cubicBezTo>
                  <a:cubicBezTo>
                    <a:pt x="17253" y="10447"/>
                    <a:pt x="17786" y="10644"/>
                    <a:pt x="18104" y="10784"/>
                  </a:cubicBezTo>
                  <a:cubicBezTo>
                    <a:pt x="18261" y="10853"/>
                    <a:pt x="18559" y="10914"/>
                    <a:pt x="18720" y="10914"/>
                  </a:cubicBezTo>
                  <a:cubicBezTo>
                    <a:pt x="18773" y="10914"/>
                    <a:pt x="18885" y="10883"/>
                    <a:pt x="18973" y="10849"/>
                  </a:cubicBezTo>
                  <a:cubicBezTo>
                    <a:pt x="19062" y="10815"/>
                    <a:pt x="19206" y="10772"/>
                    <a:pt x="19281" y="10751"/>
                  </a:cubicBezTo>
                  <a:lnTo>
                    <a:pt x="19408" y="10710"/>
                  </a:lnTo>
                  <a:lnTo>
                    <a:pt x="19480" y="10792"/>
                  </a:lnTo>
                  <a:cubicBezTo>
                    <a:pt x="19565" y="10883"/>
                    <a:pt x="19754" y="10950"/>
                    <a:pt x="19987" y="10980"/>
                  </a:cubicBezTo>
                  <a:cubicBezTo>
                    <a:pt x="20229" y="11010"/>
                    <a:pt x="20815" y="10921"/>
                    <a:pt x="21073" y="10816"/>
                  </a:cubicBezTo>
                  <a:cubicBezTo>
                    <a:pt x="21177" y="10774"/>
                    <a:pt x="21280" y="10735"/>
                    <a:pt x="21309" y="10735"/>
                  </a:cubicBezTo>
                  <a:cubicBezTo>
                    <a:pt x="21368" y="10735"/>
                    <a:pt x="21600" y="10514"/>
                    <a:pt x="21598" y="10457"/>
                  </a:cubicBezTo>
                  <a:cubicBezTo>
                    <a:pt x="21596" y="10389"/>
                    <a:pt x="21395" y="10175"/>
                    <a:pt x="21164" y="10017"/>
                  </a:cubicBezTo>
                  <a:cubicBezTo>
                    <a:pt x="20934" y="9860"/>
                    <a:pt x="20580" y="9716"/>
                    <a:pt x="20295" y="9650"/>
                  </a:cubicBezTo>
                  <a:cubicBezTo>
                    <a:pt x="20208" y="9630"/>
                    <a:pt x="20132" y="9600"/>
                    <a:pt x="20132" y="9585"/>
                  </a:cubicBezTo>
                  <a:cubicBezTo>
                    <a:pt x="20132" y="9569"/>
                    <a:pt x="20070" y="9522"/>
                    <a:pt x="19987" y="9487"/>
                  </a:cubicBezTo>
                  <a:cubicBezTo>
                    <a:pt x="19904" y="9451"/>
                    <a:pt x="19809" y="9398"/>
                    <a:pt x="19770" y="9364"/>
                  </a:cubicBezTo>
                  <a:cubicBezTo>
                    <a:pt x="19673" y="9281"/>
                    <a:pt x="19592" y="9240"/>
                    <a:pt x="19136" y="9022"/>
                  </a:cubicBezTo>
                  <a:cubicBezTo>
                    <a:pt x="18674" y="8800"/>
                    <a:pt x="18109" y="8552"/>
                    <a:pt x="17996" y="8524"/>
                  </a:cubicBezTo>
                  <a:cubicBezTo>
                    <a:pt x="17896" y="8500"/>
                    <a:pt x="17486" y="8299"/>
                    <a:pt x="17271" y="8173"/>
                  </a:cubicBezTo>
                  <a:cubicBezTo>
                    <a:pt x="17183" y="8122"/>
                    <a:pt x="17048" y="8048"/>
                    <a:pt x="16982" y="8010"/>
                  </a:cubicBezTo>
                  <a:cubicBezTo>
                    <a:pt x="16915" y="7972"/>
                    <a:pt x="16873" y="7936"/>
                    <a:pt x="16873" y="7929"/>
                  </a:cubicBezTo>
                  <a:cubicBezTo>
                    <a:pt x="16873" y="7921"/>
                    <a:pt x="16785" y="7866"/>
                    <a:pt x="16692" y="7806"/>
                  </a:cubicBezTo>
                  <a:cubicBezTo>
                    <a:pt x="16527" y="7700"/>
                    <a:pt x="16527" y="7697"/>
                    <a:pt x="16620" y="7659"/>
                  </a:cubicBezTo>
                  <a:cubicBezTo>
                    <a:pt x="16771" y="7598"/>
                    <a:pt x="16900" y="7404"/>
                    <a:pt x="16837" y="7317"/>
                  </a:cubicBezTo>
                  <a:cubicBezTo>
                    <a:pt x="16770" y="7224"/>
                    <a:pt x="16615" y="7039"/>
                    <a:pt x="16565" y="6982"/>
                  </a:cubicBezTo>
                  <a:cubicBezTo>
                    <a:pt x="16515" y="6925"/>
                    <a:pt x="16470" y="6808"/>
                    <a:pt x="16439" y="6664"/>
                  </a:cubicBezTo>
                  <a:cubicBezTo>
                    <a:pt x="16425" y="6601"/>
                    <a:pt x="16389" y="6550"/>
                    <a:pt x="16366" y="6550"/>
                  </a:cubicBezTo>
                  <a:cubicBezTo>
                    <a:pt x="16343" y="6550"/>
                    <a:pt x="16325" y="6403"/>
                    <a:pt x="16312" y="6224"/>
                  </a:cubicBezTo>
                  <a:cubicBezTo>
                    <a:pt x="16283" y="5827"/>
                    <a:pt x="16226" y="5623"/>
                    <a:pt x="16167" y="5596"/>
                  </a:cubicBezTo>
                  <a:cubicBezTo>
                    <a:pt x="16106" y="5567"/>
                    <a:pt x="16124" y="5148"/>
                    <a:pt x="16185" y="5131"/>
                  </a:cubicBezTo>
                  <a:cubicBezTo>
                    <a:pt x="16253" y="5112"/>
                    <a:pt x="16238" y="4952"/>
                    <a:pt x="16167" y="4878"/>
                  </a:cubicBezTo>
                  <a:cubicBezTo>
                    <a:pt x="16135" y="4844"/>
                    <a:pt x="16022" y="4772"/>
                    <a:pt x="15914" y="4715"/>
                  </a:cubicBezTo>
                  <a:cubicBezTo>
                    <a:pt x="15805" y="4657"/>
                    <a:pt x="15642" y="4576"/>
                    <a:pt x="15551" y="4527"/>
                  </a:cubicBezTo>
                  <a:cubicBezTo>
                    <a:pt x="15461" y="4478"/>
                    <a:pt x="15366" y="4437"/>
                    <a:pt x="15334" y="4437"/>
                  </a:cubicBezTo>
                  <a:cubicBezTo>
                    <a:pt x="15245" y="4437"/>
                    <a:pt x="14980" y="4305"/>
                    <a:pt x="14864" y="4201"/>
                  </a:cubicBezTo>
                  <a:cubicBezTo>
                    <a:pt x="14804" y="4147"/>
                    <a:pt x="14681" y="4084"/>
                    <a:pt x="14574" y="4054"/>
                  </a:cubicBezTo>
                  <a:cubicBezTo>
                    <a:pt x="14471" y="4025"/>
                    <a:pt x="14223" y="3920"/>
                    <a:pt x="14031" y="3825"/>
                  </a:cubicBezTo>
                  <a:lnTo>
                    <a:pt x="13687" y="3654"/>
                  </a:lnTo>
                  <a:lnTo>
                    <a:pt x="13813" y="3622"/>
                  </a:lnTo>
                  <a:cubicBezTo>
                    <a:pt x="13887" y="3604"/>
                    <a:pt x="14144" y="3580"/>
                    <a:pt x="14375" y="3573"/>
                  </a:cubicBezTo>
                  <a:cubicBezTo>
                    <a:pt x="14829" y="3557"/>
                    <a:pt x="14978" y="3528"/>
                    <a:pt x="15153" y="3418"/>
                  </a:cubicBezTo>
                  <a:cubicBezTo>
                    <a:pt x="15221" y="3375"/>
                    <a:pt x="15264" y="3323"/>
                    <a:pt x="15262" y="3263"/>
                  </a:cubicBezTo>
                  <a:cubicBezTo>
                    <a:pt x="15235" y="2642"/>
                    <a:pt x="15267" y="2468"/>
                    <a:pt x="15407" y="2398"/>
                  </a:cubicBezTo>
                  <a:cubicBezTo>
                    <a:pt x="15456" y="2374"/>
                    <a:pt x="15528" y="2313"/>
                    <a:pt x="15570" y="2267"/>
                  </a:cubicBezTo>
                  <a:cubicBezTo>
                    <a:pt x="15673" y="2156"/>
                    <a:pt x="15596" y="2079"/>
                    <a:pt x="15208" y="1908"/>
                  </a:cubicBezTo>
                  <a:cubicBezTo>
                    <a:pt x="14979" y="1808"/>
                    <a:pt x="14900" y="1769"/>
                    <a:pt x="14900" y="1721"/>
                  </a:cubicBezTo>
                  <a:cubicBezTo>
                    <a:pt x="14900" y="1641"/>
                    <a:pt x="14778" y="1414"/>
                    <a:pt x="14701" y="1370"/>
                  </a:cubicBezTo>
                  <a:cubicBezTo>
                    <a:pt x="14555" y="1287"/>
                    <a:pt x="14399" y="1128"/>
                    <a:pt x="14447" y="1101"/>
                  </a:cubicBezTo>
                  <a:cubicBezTo>
                    <a:pt x="14491" y="1076"/>
                    <a:pt x="14584" y="959"/>
                    <a:pt x="14755" y="718"/>
                  </a:cubicBezTo>
                  <a:cubicBezTo>
                    <a:pt x="14821" y="623"/>
                    <a:pt x="14825" y="612"/>
                    <a:pt x="14701" y="465"/>
                  </a:cubicBezTo>
                  <a:cubicBezTo>
                    <a:pt x="14622" y="372"/>
                    <a:pt x="14527" y="305"/>
                    <a:pt x="14357" y="236"/>
                  </a:cubicBezTo>
                  <a:cubicBezTo>
                    <a:pt x="14226" y="183"/>
                    <a:pt x="14085" y="138"/>
                    <a:pt x="14049" y="138"/>
                  </a:cubicBezTo>
                  <a:cubicBezTo>
                    <a:pt x="14012" y="138"/>
                    <a:pt x="13846" y="109"/>
                    <a:pt x="13687" y="73"/>
                  </a:cubicBezTo>
                  <a:cubicBezTo>
                    <a:pt x="13391" y="5"/>
                    <a:pt x="12938" y="-24"/>
                    <a:pt x="12872" y="2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9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519" y="0"/>
              <a:ext cx="1049700" cy="104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cenario 7: The fire alarm has been set off or a pipe bomb goes off, a person(s) with a gun in the parking lot attacks as people evacua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65469">
              <a:defRPr spc="-95" sz="4760"/>
            </a:lvl1pPr>
          </a:lstStyle>
          <a:p>
            <a:pPr/>
            <a:r>
              <a:t>Scenario 7: The fire alarm has been set off or a pipe bomb goes off, a person(s) with a gun in the parking lot attacks as people evacuate</a:t>
            </a:r>
          </a:p>
        </p:txBody>
      </p:sp>
      <p:pic>
        <p:nvPicPr>
          <p:cNvPr id="383" name="PC Google Map.png" descr="PC Google Map.png"/>
          <p:cNvPicPr>
            <a:picLocks noChangeAspect="1"/>
          </p:cNvPicPr>
          <p:nvPr/>
        </p:nvPicPr>
        <p:blipFill>
          <a:blip r:embed="rId2">
            <a:extLst/>
          </a:blip>
          <a:srcRect l="0" t="6885" r="2210" b="0"/>
          <a:stretch>
            <a:fillRect/>
          </a:stretch>
        </p:blipFill>
        <p:spPr>
          <a:xfrm>
            <a:off x="3036292" y="2983049"/>
            <a:ext cx="18311609" cy="8823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Group"/>
          <p:cNvGrpSpPr/>
          <p:nvPr/>
        </p:nvGrpSpPr>
        <p:grpSpPr>
          <a:xfrm>
            <a:off x="11058897" y="8422614"/>
            <a:ext cx="1095004" cy="1179294"/>
            <a:chOff x="74215" y="0"/>
            <a:chExt cx="1095003" cy="1179293"/>
          </a:xfrm>
        </p:grpSpPr>
        <p:pic>
          <p:nvPicPr>
            <p:cNvPr id="384" name="White guy in trench coat side view.png" descr="White guy in trench coat side vie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14" t="2076" r="28019" b="4"/>
            <a:stretch>
              <a:fillRect/>
            </a:stretch>
          </p:blipFill>
          <p:spPr>
            <a:xfrm>
              <a:off x="74215" y="129594"/>
              <a:ext cx="473473" cy="104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76" fill="norm" stroke="1" extrusionOk="0">
                  <a:moveTo>
                    <a:pt x="12872" y="24"/>
                  </a:moveTo>
                  <a:cubicBezTo>
                    <a:pt x="12855" y="36"/>
                    <a:pt x="12785" y="49"/>
                    <a:pt x="12709" y="49"/>
                  </a:cubicBezTo>
                  <a:cubicBezTo>
                    <a:pt x="12629" y="49"/>
                    <a:pt x="12443" y="88"/>
                    <a:pt x="12275" y="138"/>
                  </a:cubicBezTo>
                  <a:cubicBezTo>
                    <a:pt x="12044" y="208"/>
                    <a:pt x="11909" y="233"/>
                    <a:pt x="11623" y="253"/>
                  </a:cubicBezTo>
                  <a:cubicBezTo>
                    <a:pt x="10855" y="306"/>
                    <a:pt x="10204" y="430"/>
                    <a:pt x="9758" y="611"/>
                  </a:cubicBezTo>
                  <a:cubicBezTo>
                    <a:pt x="9593" y="679"/>
                    <a:pt x="9416" y="734"/>
                    <a:pt x="9360" y="734"/>
                  </a:cubicBezTo>
                  <a:cubicBezTo>
                    <a:pt x="9181" y="734"/>
                    <a:pt x="8899" y="831"/>
                    <a:pt x="8835" y="921"/>
                  </a:cubicBezTo>
                  <a:cubicBezTo>
                    <a:pt x="8802" y="967"/>
                    <a:pt x="8737" y="1028"/>
                    <a:pt x="8690" y="1052"/>
                  </a:cubicBezTo>
                  <a:cubicBezTo>
                    <a:pt x="8389" y="1208"/>
                    <a:pt x="8180" y="1491"/>
                    <a:pt x="8219" y="1680"/>
                  </a:cubicBezTo>
                  <a:cubicBezTo>
                    <a:pt x="8271" y="1927"/>
                    <a:pt x="8368" y="2111"/>
                    <a:pt x="8491" y="2243"/>
                  </a:cubicBezTo>
                  <a:cubicBezTo>
                    <a:pt x="8674" y="2439"/>
                    <a:pt x="8786" y="2618"/>
                    <a:pt x="8853" y="2806"/>
                  </a:cubicBezTo>
                  <a:cubicBezTo>
                    <a:pt x="8909" y="2962"/>
                    <a:pt x="9054" y="3140"/>
                    <a:pt x="9143" y="3165"/>
                  </a:cubicBezTo>
                  <a:cubicBezTo>
                    <a:pt x="9183" y="3176"/>
                    <a:pt x="8926" y="3360"/>
                    <a:pt x="8835" y="3385"/>
                  </a:cubicBezTo>
                  <a:cubicBezTo>
                    <a:pt x="8808" y="3392"/>
                    <a:pt x="8738" y="3444"/>
                    <a:pt x="8672" y="3491"/>
                  </a:cubicBezTo>
                  <a:cubicBezTo>
                    <a:pt x="8605" y="3538"/>
                    <a:pt x="8522" y="3573"/>
                    <a:pt x="8491" y="3573"/>
                  </a:cubicBezTo>
                  <a:cubicBezTo>
                    <a:pt x="8460" y="3573"/>
                    <a:pt x="8395" y="3593"/>
                    <a:pt x="8346" y="3613"/>
                  </a:cubicBezTo>
                  <a:cubicBezTo>
                    <a:pt x="8297" y="3634"/>
                    <a:pt x="8216" y="3657"/>
                    <a:pt x="8165" y="3670"/>
                  </a:cubicBezTo>
                  <a:cubicBezTo>
                    <a:pt x="8114" y="3684"/>
                    <a:pt x="7974" y="3731"/>
                    <a:pt x="7857" y="3768"/>
                  </a:cubicBezTo>
                  <a:cubicBezTo>
                    <a:pt x="7740" y="3806"/>
                    <a:pt x="7324" y="3910"/>
                    <a:pt x="6934" y="4005"/>
                  </a:cubicBezTo>
                  <a:cubicBezTo>
                    <a:pt x="6219" y="4180"/>
                    <a:pt x="5876" y="4302"/>
                    <a:pt x="5612" y="4470"/>
                  </a:cubicBezTo>
                  <a:cubicBezTo>
                    <a:pt x="5345" y="4640"/>
                    <a:pt x="4981" y="4949"/>
                    <a:pt x="4979" y="5008"/>
                  </a:cubicBezTo>
                  <a:cubicBezTo>
                    <a:pt x="4978" y="5028"/>
                    <a:pt x="4912" y="5113"/>
                    <a:pt x="4834" y="5196"/>
                  </a:cubicBezTo>
                  <a:cubicBezTo>
                    <a:pt x="4756" y="5279"/>
                    <a:pt x="4666" y="5394"/>
                    <a:pt x="4635" y="5449"/>
                  </a:cubicBezTo>
                  <a:cubicBezTo>
                    <a:pt x="4532" y="5627"/>
                    <a:pt x="4153" y="6036"/>
                    <a:pt x="4055" y="6069"/>
                  </a:cubicBezTo>
                  <a:cubicBezTo>
                    <a:pt x="4018" y="6081"/>
                    <a:pt x="3804" y="6255"/>
                    <a:pt x="3657" y="6387"/>
                  </a:cubicBezTo>
                  <a:cubicBezTo>
                    <a:pt x="3603" y="6435"/>
                    <a:pt x="3536" y="6491"/>
                    <a:pt x="3512" y="6509"/>
                  </a:cubicBezTo>
                  <a:cubicBezTo>
                    <a:pt x="3462" y="6548"/>
                    <a:pt x="3310" y="6686"/>
                    <a:pt x="3150" y="6844"/>
                  </a:cubicBezTo>
                  <a:cubicBezTo>
                    <a:pt x="2955" y="7036"/>
                    <a:pt x="2421" y="7783"/>
                    <a:pt x="2372" y="7945"/>
                  </a:cubicBezTo>
                  <a:cubicBezTo>
                    <a:pt x="2314" y="8133"/>
                    <a:pt x="2399" y="8322"/>
                    <a:pt x="2571" y="8426"/>
                  </a:cubicBezTo>
                  <a:cubicBezTo>
                    <a:pt x="2634" y="8465"/>
                    <a:pt x="2723" y="8529"/>
                    <a:pt x="2770" y="8565"/>
                  </a:cubicBezTo>
                  <a:cubicBezTo>
                    <a:pt x="2817" y="8601"/>
                    <a:pt x="2918" y="8663"/>
                    <a:pt x="3005" y="8704"/>
                  </a:cubicBezTo>
                  <a:cubicBezTo>
                    <a:pt x="3093" y="8745"/>
                    <a:pt x="3168" y="8780"/>
                    <a:pt x="3168" y="8785"/>
                  </a:cubicBezTo>
                  <a:cubicBezTo>
                    <a:pt x="3168" y="8801"/>
                    <a:pt x="3598" y="9050"/>
                    <a:pt x="3675" y="9079"/>
                  </a:cubicBezTo>
                  <a:cubicBezTo>
                    <a:pt x="3717" y="9095"/>
                    <a:pt x="3766" y="9123"/>
                    <a:pt x="3766" y="9136"/>
                  </a:cubicBezTo>
                  <a:cubicBezTo>
                    <a:pt x="3766" y="9148"/>
                    <a:pt x="3855" y="9211"/>
                    <a:pt x="3983" y="9275"/>
                  </a:cubicBezTo>
                  <a:cubicBezTo>
                    <a:pt x="4111" y="9338"/>
                    <a:pt x="4282" y="9427"/>
                    <a:pt x="4363" y="9479"/>
                  </a:cubicBezTo>
                  <a:cubicBezTo>
                    <a:pt x="4444" y="9530"/>
                    <a:pt x="4718" y="9670"/>
                    <a:pt x="4961" y="9789"/>
                  </a:cubicBezTo>
                  <a:cubicBezTo>
                    <a:pt x="5868" y="10233"/>
                    <a:pt x="5845" y="10223"/>
                    <a:pt x="5830" y="10360"/>
                  </a:cubicBezTo>
                  <a:cubicBezTo>
                    <a:pt x="5822" y="10426"/>
                    <a:pt x="5789" y="10523"/>
                    <a:pt x="5757" y="10572"/>
                  </a:cubicBezTo>
                  <a:cubicBezTo>
                    <a:pt x="5725" y="10620"/>
                    <a:pt x="5689" y="10703"/>
                    <a:pt x="5667" y="10751"/>
                  </a:cubicBezTo>
                  <a:cubicBezTo>
                    <a:pt x="5644" y="10800"/>
                    <a:pt x="5607" y="10874"/>
                    <a:pt x="5576" y="10922"/>
                  </a:cubicBezTo>
                  <a:cubicBezTo>
                    <a:pt x="5517" y="11016"/>
                    <a:pt x="5447" y="11122"/>
                    <a:pt x="5377" y="11257"/>
                  </a:cubicBezTo>
                  <a:cubicBezTo>
                    <a:pt x="5333" y="11341"/>
                    <a:pt x="5305" y="11400"/>
                    <a:pt x="5232" y="11477"/>
                  </a:cubicBezTo>
                  <a:cubicBezTo>
                    <a:pt x="5209" y="11501"/>
                    <a:pt x="5176" y="11557"/>
                    <a:pt x="5160" y="11599"/>
                  </a:cubicBezTo>
                  <a:cubicBezTo>
                    <a:pt x="5143" y="11642"/>
                    <a:pt x="5112" y="11716"/>
                    <a:pt x="5087" y="11771"/>
                  </a:cubicBezTo>
                  <a:cubicBezTo>
                    <a:pt x="4989" y="11985"/>
                    <a:pt x="4933" y="12114"/>
                    <a:pt x="4906" y="12219"/>
                  </a:cubicBezTo>
                  <a:cubicBezTo>
                    <a:pt x="4891" y="12280"/>
                    <a:pt x="4700" y="12645"/>
                    <a:pt x="4490" y="13027"/>
                  </a:cubicBezTo>
                  <a:cubicBezTo>
                    <a:pt x="4279" y="13409"/>
                    <a:pt x="4084" y="13776"/>
                    <a:pt x="4055" y="13843"/>
                  </a:cubicBezTo>
                  <a:cubicBezTo>
                    <a:pt x="3953" y="14077"/>
                    <a:pt x="3796" y="14408"/>
                    <a:pt x="3748" y="14495"/>
                  </a:cubicBezTo>
                  <a:cubicBezTo>
                    <a:pt x="3685" y="14608"/>
                    <a:pt x="3624" y="14802"/>
                    <a:pt x="3567" y="15026"/>
                  </a:cubicBezTo>
                  <a:cubicBezTo>
                    <a:pt x="3541" y="15123"/>
                    <a:pt x="3487" y="15282"/>
                    <a:pt x="3458" y="15385"/>
                  </a:cubicBezTo>
                  <a:cubicBezTo>
                    <a:pt x="3429" y="15488"/>
                    <a:pt x="3399" y="15659"/>
                    <a:pt x="3385" y="15768"/>
                  </a:cubicBezTo>
                  <a:cubicBezTo>
                    <a:pt x="3372" y="15877"/>
                    <a:pt x="3338" y="15977"/>
                    <a:pt x="3313" y="15988"/>
                  </a:cubicBezTo>
                  <a:cubicBezTo>
                    <a:pt x="3252" y="16016"/>
                    <a:pt x="3251" y="16411"/>
                    <a:pt x="3313" y="16429"/>
                  </a:cubicBezTo>
                  <a:cubicBezTo>
                    <a:pt x="3340" y="16436"/>
                    <a:pt x="3367" y="16516"/>
                    <a:pt x="3367" y="16600"/>
                  </a:cubicBezTo>
                  <a:lnTo>
                    <a:pt x="3367" y="16755"/>
                  </a:lnTo>
                  <a:lnTo>
                    <a:pt x="2860" y="16975"/>
                  </a:lnTo>
                  <a:cubicBezTo>
                    <a:pt x="2304" y="17221"/>
                    <a:pt x="2201" y="17253"/>
                    <a:pt x="1810" y="17269"/>
                  </a:cubicBezTo>
                  <a:cubicBezTo>
                    <a:pt x="1148" y="17296"/>
                    <a:pt x="988" y="17311"/>
                    <a:pt x="634" y="17391"/>
                  </a:cubicBezTo>
                  <a:cubicBezTo>
                    <a:pt x="431" y="17437"/>
                    <a:pt x="224" y="17491"/>
                    <a:pt x="181" y="17514"/>
                  </a:cubicBezTo>
                  <a:cubicBezTo>
                    <a:pt x="66" y="17574"/>
                    <a:pt x="0" y="17689"/>
                    <a:pt x="0" y="17807"/>
                  </a:cubicBezTo>
                  <a:cubicBezTo>
                    <a:pt x="0" y="17932"/>
                    <a:pt x="249" y="18289"/>
                    <a:pt x="434" y="18427"/>
                  </a:cubicBezTo>
                  <a:cubicBezTo>
                    <a:pt x="611" y="18559"/>
                    <a:pt x="669" y="18759"/>
                    <a:pt x="670" y="19104"/>
                  </a:cubicBezTo>
                  <a:cubicBezTo>
                    <a:pt x="670" y="19343"/>
                    <a:pt x="691" y="19419"/>
                    <a:pt x="797" y="19586"/>
                  </a:cubicBezTo>
                  <a:cubicBezTo>
                    <a:pt x="866" y="19695"/>
                    <a:pt x="939" y="19810"/>
                    <a:pt x="960" y="19847"/>
                  </a:cubicBezTo>
                  <a:cubicBezTo>
                    <a:pt x="1001" y="19919"/>
                    <a:pt x="1314" y="20183"/>
                    <a:pt x="1466" y="20279"/>
                  </a:cubicBezTo>
                  <a:cubicBezTo>
                    <a:pt x="1520" y="20313"/>
                    <a:pt x="1557" y="20349"/>
                    <a:pt x="1557" y="20361"/>
                  </a:cubicBezTo>
                  <a:cubicBezTo>
                    <a:pt x="1557" y="20372"/>
                    <a:pt x="1594" y="20396"/>
                    <a:pt x="1647" y="20418"/>
                  </a:cubicBezTo>
                  <a:cubicBezTo>
                    <a:pt x="1701" y="20440"/>
                    <a:pt x="1756" y="20476"/>
                    <a:pt x="1756" y="20491"/>
                  </a:cubicBezTo>
                  <a:cubicBezTo>
                    <a:pt x="1756" y="20506"/>
                    <a:pt x="1926" y="20597"/>
                    <a:pt x="2136" y="20695"/>
                  </a:cubicBezTo>
                  <a:cubicBezTo>
                    <a:pt x="2406" y="20821"/>
                    <a:pt x="2569" y="20873"/>
                    <a:pt x="2679" y="20883"/>
                  </a:cubicBezTo>
                  <a:cubicBezTo>
                    <a:pt x="2766" y="20890"/>
                    <a:pt x="2846" y="20905"/>
                    <a:pt x="2860" y="20915"/>
                  </a:cubicBezTo>
                  <a:cubicBezTo>
                    <a:pt x="2908" y="20950"/>
                    <a:pt x="3267" y="20943"/>
                    <a:pt x="3458" y="20899"/>
                  </a:cubicBezTo>
                  <a:cubicBezTo>
                    <a:pt x="3572" y="20873"/>
                    <a:pt x="3681" y="20823"/>
                    <a:pt x="3729" y="20777"/>
                  </a:cubicBezTo>
                  <a:cubicBezTo>
                    <a:pt x="3851" y="20661"/>
                    <a:pt x="3840" y="20393"/>
                    <a:pt x="3693" y="20132"/>
                  </a:cubicBezTo>
                  <a:cubicBezTo>
                    <a:pt x="3600" y="19966"/>
                    <a:pt x="3567" y="19859"/>
                    <a:pt x="3567" y="19675"/>
                  </a:cubicBezTo>
                  <a:cubicBezTo>
                    <a:pt x="3567" y="19460"/>
                    <a:pt x="3588" y="19416"/>
                    <a:pt x="3748" y="19194"/>
                  </a:cubicBezTo>
                  <a:cubicBezTo>
                    <a:pt x="3845" y="19058"/>
                    <a:pt x="3950" y="18903"/>
                    <a:pt x="4001" y="18851"/>
                  </a:cubicBezTo>
                  <a:cubicBezTo>
                    <a:pt x="4052" y="18800"/>
                    <a:pt x="4110" y="18748"/>
                    <a:pt x="4110" y="18737"/>
                  </a:cubicBezTo>
                  <a:cubicBezTo>
                    <a:pt x="4110" y="18712"/>
                    <a:pt x="4463" y="18398"/>
                    <a:pt x="4580" y="18321"/>
                  </a:cubicBezTo>
                  <a:cubicBezTo>
                    <a:pt x="4631" y="18288"/>
                    <a:pt x="4716" y="18227"/>
                    <a:pt x="4761" y="18183"/>
                  </a:cubicBezTo>
                  <a:cubicBezTo>
                    <a:pt x="4901" y="18045"/>
                    <a:pt x="5058" y="17971"/>
                    <a:pt x="5431" y="17897"/>
                  </a:cubicBezTo>
                  <a:cubicBezTo>
                    <a:pt x="5628" y="17858"/>
                    <a:pt x="5825" y="17819"/>
                    <a:pt x="5866" y="17807"/>
                  </a:cubicBezTo>
                  <a:cubicBezTo>
                    <a:pt x="5906" y="17796"/>
                    <a:pt x="6039" y="17757"/>
                    <a:pt x="6174" y="17726"/>
                  </a:cubicBezTo>
                  <a:cubicBezTo>
                    <a:pt x="6308" y="17694"/>
                    <a:pt x="6546" y="17622"/>
                    <a:pt x="6699" y="17563"/>
                  </a:cubicBezTo>
                  <a:cubicBezTo>
                    <a:pt x="6851" y="17503"/>
                    <a:pt x="7000" y="17457"/>
                    <a:pt x="7024" y="17457"/>
                  </a:cubicBezTo>
                  <a:cubicBezTo>
                    <a:pt x="7049" y="17457"/>
                    <a:pt x="7118" y="17433"/>
                    <a:pt x="7169" y="17408"/>
                  </a:cubicBezTo>
                  <a:cubicBezTo>
                    <a:pt x="7327" y="17328"/>
                    <a:pt x="7618" y="17257"/>
                    <a:pt x="7730" y="17269"/>
                  </a:cubicBezTo>
                  <a:cubicBezTo>
                    <a:pt x="7871" y="17284"/>
                    <a:pt x="9428" y="17250"/>
                    <a:pt x="9577" y="17228"/>
                  </a:cubicBezTo>
                  <a:cubicBezTo>
                    <a:pt x="9681" y="17213"/>
                    <a:pt x="9685" y="17216"/>
                    <a:pt x="9650" y="17253"/>
                  </a:cubicBezTo>
                  <a:cubicBezTo>
                    <a:pt x="9605" y="17299"/>
                    <a:pt x="9542" y="17457"/>
                    <a:pt x="9468" y="17742"/>
                  </a:cubicBezTo>
                  <a:cubicBezTo>
                    <a:pt x="9425" y="17910"/>
                    <a:pt x="9393" y="18100"/>
                    <a:pt x="9306" y="18590"/>
                  </a:cubicBezTo>
                  <a:cubicBezTo>
                    <a:pt x="9290" y="18675"/>
                    <a:pt x="9258" y="18762"/>
                    <a:pt x="9233" y="18786"/>
                  </a:cubicBezTo>
                  <a:cubicBezTo>
                    <a:pt x="9185" y="18833"/>
                    <a:pt x="9163" y="19003"/>
                    <a:pt x="9106" y="19537"/>
                  </a:cubicBezTo>
                  <a:cubicBezTo>
                    <a:pt x="9077" y="19811"/>
                    <a:pt x="9047" y="19888"/>
                    <a:pt x="8962" y="19961"/>
                  </a:cubicBezTo>
                  <a:cubicBezTo>
                    <a:pt x="8905" y="20009"/>
                    <a:pt x="8833" y="20084"/>
                    <a:pt x="8799" y="20132"/>
                  </a:cubicBezTo>
                  <a:cubicBezTo>
                    <a:pt x="8764" y="20181"/>
                    <a:pt x="8684" y="20268"/>
                    <a:pt x="8618" y="20320"/>
                  </a:cubicBezTo>
                  <a:cubicBezTo>
                    <a:pt x="8450" y="20450"/>
                    <a:pt x="8359" y="20586"/>
                    <a:pt x="8310" y="20793"/>
                  </a:cubicBezTo>
                  <a:cubicBezTo>
                    <a:pt x="8287" y="20890"/>
                    <a:pt x="8247" y="21063"/>
                    <a:pt x="8219" y="21176"/>
                  </a:cubicBezTo>
                  <a:cubicBezTo>
                    <a:pt x="8183" y="21324"/>
                    <a:pt x="8181" y="21409"/>
                    <a:pt x="8219" y="21478"/>
                  </a:cubicBezTo>
                  <a:lnTo>
                    <a:pt x="8274" y="21576"/>
                  </a:lnTo>
                  <a:lnTo>
                    <a:pt x="12148" y="21576"/>
                  </a:lnTo>
                  <a:cubicBezTo>
                    <a:pt x="14283" y="21576"/>
                    <a:pt x="16040" y="21570"/>
                    <a:pt x="16040" y="21560"/>
                  </a:cubicBezTo>
                  <a:cubicBezTo>
                    <a:pt x="16040" y="21521"/>
                    <a:pt x="15883" y="21402"/>
                    <a:pt x="15751" y="21339"/>
                  </a:cubicBezTo>
                  <a:cubicBezTo>
                    <a:pt x="15617" y="21277"/>
                    <a:pt x="15424" y="21252"/>
                    <a:pt x="13868" y="21046"/>
                  </a:cubicBezTo>
                  <a:cubicBezTo>
                    <a:pt x="13768" y="21033"/>
                    <a:pt x="13680" y="21011"/>
                    <a:pt x="13669" y="20997"/>
                  </a:cubicBezTo>
                  <a:cubicBezTo>
                    <a:pt x="13657" y="20983"/>
                    <a:pt x="13532" y="20942"/>
                    <a:pt x="13379" y="20907"/>
                  </a:cubicBezTo>
                  <a:cubicBezTo>
                    <a:pt x="13049" y="20832"/>
                    <a:pt x="12578" y="20596"/>
                    <a:pt x="12238" y="20336"/>
                  </a:cubicBezTo>
                  <a:cubicBezTo>
                    <a:pt x="12209" y="20314"/>
                    <a:pt x="12157" y="20285"/>
                    <a:pt x="12112" y="20263"/>
                  </a:cubicBezTo>
                  <a:cubicBezTo>
                    <a:pt x="12034" y="20224"/>
                    <a:pt x="12039" y="20215"/>
                    <a:pt x="12257" y="20165"/>
                  </a:cubicBezTo>
                  <a:cubicBezTo>
                    <a:pt x="12642" y="20075"/>
                    <a:pt x="13005" y="19805"/>
                    <a:pt x="13107" y="19528"/>
                  </a:cubicBezTo>
                  <a:cubicBezTo>
                    <a:pt x="13175" y="19345"/>
                    <a:pt x="13172" y="19356"/>
                    <a:pt x="13126" y="19153"/>
                  </a:cubicBezTo>
                  <a:cubicBezTo>
                    <a:pt x="13100" y="19040"/>
                    <a:pt x="13114" y="18955"/>
                    <a:pt x="13198" y="18786"/>
                  </a:cubicBezTo>
                  <a:cubicBezTo>
                    <a:pt x="13258" y="18666"/>
                    <a:pt x="13348" y="18481"/>
                    <a:pt x="13397" y="18378"/>
                  </a:cubicBezTo>
                  <a:cubicBezTo>
                    <a:pt x="13509" y="18141"/>
                    <a:pt x="13667" y="17812"/>
                    <a:pt x="13759" y="17636"/>
                  </a:cubicBezTo>
                  <a:cubicBezTo>
                    <a:pt x="13799" y="17561"/>
                    <a:pt x="13832" y="17465"/>
                    <a:pt x="13832" y="17424"/>
                  </a:cubicBezTo>
                  <a:cubicBezTo>
                    <a:pt x="13832" y="17323"/>
                    <a:pt x="13927" y="17295"/>
                    <a:pt x="14393" y="17236"/>
                  </a:cubicBezTo>
                  <a:cubicBezTo>
                    <a:pt x="14985" y="17162"/>
                    <a:pt x="15209" y="17155"/>
                    <a:pt x="15606" y="17212"/>
                  </a:cubicBezTo>
                  <a:cubicBezTo>
                    <a:pt x="16008" y="17269"/>
                    <a:pt x="16340" y="17264"/>
                    <a:pt x="16674" y="17195"/>
                  </a:cubicBezTo>
                  <a:cubicBezTo>
                    <a:pt x="17569" y="17013"/>
                    <a:pt x="17452" y="17028"/>
                    <a:pt x="18448" y="17065"/>
                  </a:cubicBezTo>
                  <a:cubicBezTo>
                    <a:pt x="18506" y="17067"/>
                    <a:pt x="19098" y="17040"/>
                    <a:pt x="19390" y="17024"/>
                  </a:cubicBezTo>
                  <a:cubicBezTo>
                    <a:pt x="19600" y="17013"/>
                    <a:pt x="19718" y="16979"/>
                    <a:pt x="19860" y="16885"/>
                  </a:cubicBezTo>
                  <a:cubicBezTo>
                    <a:pt x="19951" y="16826"/>
                    <a:pt x="19971" y="16636"/>
                    <a:pt x="19896" y="16551"/>
                  </a:cubicBezTo>
                  <a:cubicBezTo>
                    <a:pt x="19836" y="16482"/>
                    <a:pt x="19750" y="16197"/>
                    <a:pt x="19697" y="15907"/>
                  </a:cubicBezTo>
                  <a:cubicBezTo>
                    <a:pt x="19643" y="15605"/>
                    <a:pt x="19623" y="15520"/>
                    <a:pt x="19353" y="14920"/>
                  </a:cubicBezTo>
                  <a:cubicBezTo>
                    <a:pt x="19285" y="14768"/>
                    <a:pt x="19186" y="14566"/>
                    <a:pt x="19154" y="14463"/>
                  </a:cubicBezTo>
                  <a:cubicBezTo>
                    <a:pt x="19123" y="14360"/>
                    <a:pt x="19087" y="14234"/>
                    <a:pt x="19064" y="14185"/>
                  </a:cubicBezTo>
                  <a:cubicBezTo>
                    <a:pt x="19040" y="14137"/>
                    <a:pt x="18947" y="13953"/>
                    <a:pt x="18865" y="13778"/>
                  </a:cubicBezTo>
                  <a:cubicBezTo>
                    <a:pt x="18782" y="13602"/>
                    <a:pt x="18690" y="13420"/>
                    <a:pt x="18665" y="13378"/>
                  </a:cubicBezTo>
                  <a:cubicBezTo>
                    <a:pt x="18612" y="13287"/>
                    <a:pt x="18579" y="13194"/>
                    <a:pt x="18539" y="13035"/>
                  </a:cubicBezTo>
                  <a:cubicBezTo>
                    <a:pt x="18523" y="12971"/>
                    <a:pt x="18490" y="12911"/>
                    <a:pt x="18466" y="12905"/>
                  </a:cubicBezTo>
                  <a:cubicBezTo>
                    <a:pt x="18443" y="12898"/>
                    <a:pt x="18430" y="12856"/>
                    <a:pt x="18430" y="12815"/>
                  </a:cubicBezTo>
                  <a:cubicBezTo>
                    <a:pt x="18430" y="12774"/>
                    <a:pt x="18403" y="12741"/>
                    <a:pt x="18376" y="12733"/>
                  </a:cubicBezTo>
                  <a:cubicBezTo>
                    <a:pt x="18349" y="12726"/>
                    <a:pt x="18340" y="12685"/>
                    <a:pt x="18340" y="12644"/>
                  </a:cubicBezTo>
                  <a:cubicBezTo>
                    <a:pt x="18340" y="12603"/>
                    <a:pt x="18312" y="12561"/>
                    <a:pt x="18285" y="12554"/>
                  </a:cubicBezTo>
                  <a:cubicBezTo>
                    <a:pt x="18258" y="12546"/>
                    <a:pt x="18231" y="12512"/>
                    <a:pt x="18231" y="12472"/>
                  </a:cubicBezTo>
                  <a:cubicBezTo>
                    <a:pt x="18231" y="12433"/>
                    <a:pt x="18219" y="12386"/>
                    <a:pt x="18195" y="12374"/>
                  </a:cubicBezTo>
                  <a:cubicBezTo>
                    <a:pt x="18171" y="12363"/>
                    <a:pt x="18136" y="12317"/>
                    <a:pt x="18122" y="12268"/>
                  </a:cubicBezTo>
                  <a:cubicBezTo>
                    <a:pt x="18108" y="12220"/>
                    <a:pt x="18079" y="12140"/>
                    <a:pt x="18050" y="12089"/>
                  </a:cubicBezTo>
                  <a:cubicBezTo>
                    <a:pt x="17945" y="11902"/>
                    <a:pt x="17889" y="11803"/>
                    <a:pt x="17815" y="11640"/>
                  </a:cubicBezTo>
                  <a:cubicBezTo>
                    <a:pt x="17773" y="11549"/>
                    <a:pt x="17710" y="11436"/>
                    <a:pt x="17688" y="11387"/>
                  </a:cubicBezTo>
                  <a:cubicBezTo>
                    <a:pt x="17665" y="11339"/>
                    <a:pt x="17642" y="11252"/>
                    <a:pt x="17615" y="11192"/>
                  </a:cubicBezTo>
                  <a:cubicBezTo>
                    <a:pt x="17589" y="11131"/>
                    <a:pt x="17499" y="10949"/>
                    <a:pt x="17416" y="10792"/>
                  </a:cubicBezTo>
                  <a:cubicBezTo>
                    <a:pt x="17333" y="10634"/>
                    <a:pt x="17254" y="10489"/>
                    <a:pt x="17253" y="10474"/>
                  </a:cubicBezTo>
                  <a:cubicBezTo>
                    <a:pt x="17253" y="10447"/>
                    <a:pt x="17786" y="10644"/>
                    <a:pt x="18104" y="10784"/>
                  </a:cubicBezTo>
                  <a:cubicBezTo>
                    <a:pt x="18261" y="10853"/>
                    <a:pt x="18559" y="10914"/>
                    <a:pt x="18720" y="10914"/>
                  </a:cubicBezTo>
                  <a:cubicBezTo>
                    <a:pt x="18773" y="10914"/>
                    <a:pt x="18885" y="10883"/>
                    <a:pt x="18973" y="10849"/>
                  </a:cubicBezTo>
                  <a:cubicBezTo>
                    <a:pt x="19062" y="10815"/>
                    <a:pt x="19206" y="10772"/>
                    <a:pt x="19281" y="10751"/>
                  </a:cubicBezTo>
                  <a:lnTo>
                    <a:pt x="19408" y="10710"/>
                  </a:lnTo>
                  <a:lnTo>
                    <a:pt x="19480" y="10792"/>
                  </a:lnTo>
                  <a:cubicBezTo>
                    <a:pt x="19565" y="10883"/>
                    <a:pt x="19754" y="10950"/>
                    <a:pt x="19987" y="10980"/>
                  </a:cubicBezTo>
                  <a:cubicBezTo>
                    <a:pt x="20229" y="11010"/>
                    <a:pt x="20815" y="10921"/>
                    <a:pt x="21073" y="10816"/>
                  </a:cubicBezTo>
                  <a:cubicBezTo>
                    <a:pt x="21177" y="10774"/>
                    <a:pt x="21280" y="10735"/>
                    <a:pt x="21309" y="10735"/>
                  </a:cubicBezTo>
                  <a:cubicBezTo>
                    <a:pt x="21368" y="10735"/>
                    <a:pt x="21600" y="10514"/>
                    <a:pt x="21598" y="10457"/>
                  </a:cubicBezTo>
                  <a:cubicBezTo>
                    <a:pt x="21596" y="10389"/>
                    <a:pt x="21395" y="10175"/>
                    <a:pt x="21164" y="10017"/>
                  </a:cubicBezTo>
                  <a:cubicBezTo>
                    <a:pt x="20934" y="9860"/>
                    <a:pt x="20580" y="9716"/>
                    <a:pt x="20295" y="9650"/>
                  </a:cubicBezTo>
                  <a:cubicBezTo>
                    <a:pt x="20208" y="9630"/>
                    <a:pt x="20132" y="9600"/>
                    <a:pt x="20132" y="9585"/>
                  </a:cubicBezTo>
                  <a:cubicBezTo>
                    <a:pt x="20132" y="9569"/>
                    <a:pt x="20070" y="9522"/>
                    <a:pt x="19987" y="9487"/>
                  </a:cubicBezTo>
                  <a:cubicBezTo>
                    <a:pt x="19904" y="9451"/>
                    <a:pt x="19809" y="9398"/>
                    <a:pt x="19770" y="9364"/>
                  </a:cubicBezTo>
                  <a:cubicBezTo>
                    <a:pt x="19673" y="9281"/>
                    <a:pt x="19592" y="9240"/>
                    <a:pt x="19136" y="9022"/>
                  </a:cubicBezTo>
                  <a:cubicBezTo>
                    <a:pt x="18674" y="8800"/>
                    <a:pt x="18109" y="8552"/>
                    <a:pt x="17996" y="8524"/>
                  </a:cubicBezTo>
                  <a:cubicBezTo>
                    <a:pt x="17896" y="8500"/>
                    <a:pt x="17486" y="8299"/>
                    <a:pt x="17271" y="8173"/>
                  </a:cubicBezTo>
                  <a:cubicBezTo>
                    <a:pt x="17183" y="8122"/>
                    <a:pt x="17048" y="8048"/>
                    <a:pt x="16982" y="8010"/>
                  </a:cubicBezTo>
                  <a:cubicBezTo>
                    <a:pt x="16915" y="7972"/>
                    <a:pt x="16873" y="7936"/>
                    <a:pt x="16873" y="7929"/>
                  </a:cubicBezTo>
                  <a:cubicBezTo>
                    <a:pt x="16873" y="7921"/>
                    <a:pt x="16785" y="7866"/>
                    <a:pt x="16692" y="7806"/>
                  </a:cubicBezTo>
                  <a:cubicBezTo>
                    <a:pt x="16527" y="7700"/>
                    <a:pt x="16527" y="7697"/>
                    <a:pt x="16620" y="7659"/>
                  </a:cubicBezTo>
                  <a:cubicBezTo>
                    <a:pt x="16771" y="7598"/>
                    <a:pt x="16900" y="7404"/>
                    <a:pt x="16837" y="7317"/>
                  </a:cubicBezTo>
                  <a:cubicBezTo>
                    <a:pt x="16770" y="7224"/>
                    <a:pt x="16615" y="7039"/>
                    <a:pt x="16565" y="6982"/>
                  </a:cubicBezTo>
                  <a:cubicBezTo>
                    <a:pt x="16515" y="6925"/>
                    <a:pt x="16470" y="6808"/>
                    <a:pt x="16439" y="6664"/>
                  </a:cubicBezTo>
                  <a:cubicBezTo>
                    <a:pt x="16425" y="6601"/>
                    <a:pt x="16389" y="6550"/>
                    <a:pt x="16366" y="6550"/>
                  </a:cubicBezTo>
                  <a:cubicBezTo>
                    <a:pt x="16343" y="6550"/>
                    <a:pt x="16325" y="6403"/>
                    <a:pt x="16312" y="6224"/>
                  </a:cubicBezTo>
                  <a:cubicBezTo>
                    <a:pt x="16283" y="5827"/>
                    <a:pt x="16226" y="5623"/>
                    <a:pt x="16167" y="5596"/>
                  </a:cubicBezTo>
                  <a:cubicBezTo>
                    <a:pt x="16106" y="5567"/>
                    <a:pt x="16124" y="5148"/>
                    <a:pt x="16185" y="5131"/>
                  </a:cubicBezTo>
                  <a:cubicBezTo>
                    <a:pt x="16253" y="5112"/>
                    <a:pt x="16238" y="4952"/>
                    <a:pt x="16167" y="4878"/>
                  </a:cubicBezTo>
                  <a:cubicBezTo>
                    <a:pt x="16135" y="4844"/>
                    <a:pt x="16022" y="4772"/>
                    <a:pt x="15914" y="4715"/>
                  </a:cubicBezTo>
                  <a:cubicBezTo>
                    <a:pt x="15805" y="4657"/>
                    <a:pt x="15642" y="4576"/>
                    <a:pt x="15551" y="4527"/>
                  </a:cubicBezTo>
                  <a:cubicBezTo>
                    <a:pt x="15461" y="4478"/>
                    <a:pt x="15366" y="4437"/>
                    <a:pt x="15334" y="4437"/>
                  </a:cubicBezTo>
                  <a:cubicBezTo>
                    <a:pt x="15245" y="4437"/>
                    <a:pt x="14980" y="4305"/>
                    <a:pt x="14864" y="4201"/>
                  </a:cubicBezTo>
                  <a:cubicBezTo>
                    <a:pt x="14804" y="4147"/>
                    <a:pt x="14681" y="4084"/>
                    <a:pt x="14574" y="4054"/>
                  </a:cubicBezTo>
                  <a:cubicBezTo>
                    <a:pt x="14471" y="4025"/>
                    <a:pt x="14223" y="3920"/>
                    <a:pt x="14031" y="3825"/>
                  </a:cubicBezTo>
                  <a:lnTo>
                    <a:pt x="13687" y="3654"/>
                  </a:lnTo>
                  <a:lnTo>
                    <a:pt x="13813" y="3622"/>
                  </a:lnTo>
                  <a:cubicBezTo>
                    <a:pt x="13887" y="3604"/>
                    <a:pt x="14144" y="3580"/>
                    <a:pt x="14375" y="3573"/>
                  </a:cubicBezTo>
                  <a:cubicBezTo>
                    <a:pt x="14829" y="3557"/>
                    <a:pt x="14978" y="3528"/>
                    <a:pt x="15153" y="3418"/>
                  </a:cubicBezTo>
                  <a:cubicBezTo>
                    <a:pt x="15221" y="3375"/>
                    <a:pt x="15264" y="3323"/>
                    <a:pt x="15262" y="3263"/>
                  </a:cubicBezTo>
                  <a:cubicBezTo>
                    <a:pt x="15235" y="2642"/>
                    <a:pt x="15267" y="2468"/>
                    <a:pt x="15407" y="2398"/>
                  </a:cubicBezTo>
                  <a:cubicBezTo>
                    <a:pt x="15456" y="2374"/>
                    <a:pt x="15528" y="2313"/>
                    <a:pt x="15570" y="2267"/>
                  </a:cubicBezTo>
                  <a:cubicBezTo>
                    <a:pt x="15673" y="2156"/>
                    <a:pt x="15596" y="2079"/>
                    <a:pt x="15208" y="1908"/>
                  </a:cubicBezTo>
                  <a:cubicBezTo>
                    <a:pt x="14979" y="1808"/>
                    <a:pt x="14900" y="1769"/>
                    <a:pt x="14900" y="1721"/>
                  </a:cubicBezTo>
                  <a:cubicBezTo>
                    <a:pt x="14900" y="1641"/>
                    <a:pt x="14778" y="1414"/>
                    <a:pt x="14701" y="1370"/>
                  </a:cubicBezTo>
                  <a:cubicBezTo>
                    <a:pt x="14555" y="1287"/>
                    <a:pt x="14399" y="1128"/>
                    <a:pt x="14447" y="1101"/>
                  </a:cubicBezTo>
                  <a:cubicBezTo>
                    <a:pt x="14491" y="1076"/>
                    <a:pt x="14584" y="959"/>
                    <a:pt x="14755" y="718"/>
                  </a:cubicBezTo>
                  <a:cubicBezTo>
                    <a:pt x="14821" y="623"/>
                    <a:pt x="14825" y="612"/>
                    <a:pt x="14701" y="465"/>
                  </a:cubicBezTo>
                  <a:cubicBezTo>
                    <a:pt x="14622" y="372"/>
                    <a:pt x="14527" y="305"/>
                    <a:pt x="14357" y="236"/>
                  </a:cubicBezTo>
                  <a:cubicBezTo>
                    <a:pt x="14226" y="183"/>
                    <a:pt x="14085" y="138"/>
                    <a:pt x="14049" y="138"/>
                  </a:cubicBezTo>
                  <a:cubicBezTo>
                    <a:pt x="14012" y="138"/>
                    <a:pt x="13846" y="109"/>
                    <a:pt x="13687" y="73"/>
                  </a:cubicBezTo>
                  <a:cubicBezTo>
                    <a:pt x="13391" y="5"/>
                    <a:pt x="12938" y="-24"/>
                    <a:pt x="12872" y="2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5" name="ar 15 tran bg.png" descr="ar 15 tran b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519" y="0"/>
              <a:ext cx="1049700" cy="104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" name="Make sure armed safety team members go to parking lot first and escort people as they evacuate.…"/>
          <p:cNvSpPr txBox="1"/>
          <p:nvPr/>
        </p:nvSpPr>
        <p:spPr>
          <a:xfrm>
            <a:off x="1249205" y="12276760"/>
            <a:ext cx="21885590" cy="19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b="1" spc="-76" sz="3800"/>
            </a:pPr>
            <a:r>
              <a:t>Make sure armed safety team members go to parking lot first and escort people as they evacuate.</a:t>
            </a:r>
          </a:p>
          <a:p>
            <a:pPr>
              <a:lnSpc>
                <a:spcPct val="80000"/>
              </a:lnSpc>
              <a:spcBef>
                <a:spcPts val="0"/>
              </a:spcBef>
              <a:defRPr b="1" spc="-76" sz="3800"/>
            </a:pPr>
            <a:r>
              <a:t>Be aware of any items (bags, etc.) that someone leaves in an area - could be a bomb.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Now we’ll run scenario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 we’ll run scenarios. </a:t>
            </a:r>
          </a:p>
        </p:txBody>
      </p:sp>
      <p:sp>
        <p:nvSpPr>
          <p:cNvPr id="390" name="Either outside with airsoft in a large tent with chairs set up to simulate a sanctuary, and/or inside with laser technology, possibly StressVest, with pistol conversion kits using blank rounds and lasers. Use a blank gun to simulate the sound of gunfire."/>
          <p:cNvSpPr txBox="1"/>
          <p:nvPr/>
        </p:nvSpPr>
        <p:spPr>
          <a:xfrm>
            <a:off x="1136540" y="3199152"/>
            <a:ext cx="21885589" cy="19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76" sz="3800"/>
            </a:lvl1pPr>
          </a:lstStyle>
          <a:p>
            <a:pPr/>
            <a:r>
              <a:t>Either outside with airsoft in a large tent with chairs set up to simulate a sanctuary, and/or inside with laser technology, possibly StressVest, with pistol conversion kits using blank rounds and lasers. Use a blank gun to simulate the sound of gunfire.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cenarios you could encoun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Scenarios you could encounter</a:t>
            </a:r>
          </a:p>
        </p:txBody>
      </p:sp>
      <p:sp>
        <p:nvSpPr>
          <p:cNvPr id="176" name="Someone pulls a handgun in the sanctuary and starts to fire…"/>
          <p:cNvSpPr txBox="1"/>
          <p:nvPr/>
        </p:nvSpPr>
        <p:spPr>
          <a:xfrm>
            <a:off x="1503861" y="3843990"/>
            <a:ext cx="21103531" cy="400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Someone pulls a handgun in the sanctuary and starts to fire</a:t>
            </a:r>
          </a:p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Someone pulls a handgun in the lobby and starts to fire</a:t>
            </a:r>
          </a:p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Overwatch sees a person with a long gun in the parking lot</a:t>
            </a:r>
          </a:p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You hear or respond to shots at a distant location. You have to room clear as you find the threat</a:t>
            </a:r>
          </a:p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Shooter has body armor</a:t>
            </a:r>
          </a:p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There are 2 or more shooters - ISIS K 2024 Moscow theater attack</a:t>
            </a:r>
          </a:p>
          <a:p>
            <a:pPr lvl="1" marL="457200" indent="-228600" defTabSz="4572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3700"/>
            </a:pPr>
            <a:r>
              <a:t> Shooter uses a distraction —pipe bomb, fire alarm, etc., then engages somewhere else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"/>
          <p:cNvSpPr/>
          <p:nvPr/>
        </p:nvSpPr>
        <p:spPr>
          <a:xfrm>
            <a:off x="934267" y="10633043"/>
            <a:ext cx="6681458" cy="237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9" name="Seated Man.png" descr="Seated Man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123674" y="3892350"/>
            <a:ext cx="673800" cy="103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itting-manspreading-sitting-businessman-png.png" descr="sitting-manspreading-sitting-businessman-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3549200" y="5851797"/>
            <a:ext cx="673895" cy="90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9898260" y="6481476"/>
            <a:ext cx="673911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Man standing tran bg.png" descr="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8225"/>
          <a:stretch>
            <a:fillRect/>
          </a:stretch>
        </p:blipFill>
        <p:spPr>
          <a:xfrm>
            <a:off x="11172164" y="6792214"/>
            <a:ext cx="927257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reat"/>
          <p:cNvSpPr txBox="1"/>
          <p:nvPr/>
        </p:nvSpPr>
        <p:spPr>
          <a:xfrm>
            <a:off x="8920468" y="1126322"/>
            <a:ext cx="1841908" cy="808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184" name="Line"/>
          <p:cNvSpPr/>
          <p:nvPr/>
        </p:nvSpPr>
        <p:spPr>
          <a:xfrm>
            <a:off x="10455524" y="1966488"/>
            <a:ext cx="1363210" cy="2523528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5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5824453" y="3812776"/>
            <a:ext cx="673910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Man standing tran bg.png" descr="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8225"/>
          <a:stretch>
            <a:fillRect/>
          </a:stretch>
        </p:blipFill>
        <p:spPr>
          <a:xfrm>
            <a:off x="6213128" y="3773738"/>
            <a:ext cx="927258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cenario 1 - person pulls a gun in the sanctuary"/>
          <p:cNvSpPr txBox="1"/>
          <p:nvPr/>
        </p:nvSpPr>
        <p:spPr>
          <a:xfrm>
            <a:off x="1249205" y="12225968"/>
            <a:ext cx="21885590" cy="139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243271">
              <a:lnSpc>
                <a:spcPct val="80000"/>
              </a:lnSpc>
              <a:spcBef>
                <a:spcPts val="0"/>
              </a:spcBef>
              <a:defRPr b="1" spc="-156" sz="7820"/>
            </a:lvl1pPr>
          </a:lstStyle>
          <a:p>
            <a:pPr/>
            <a:r>
              <a:t>Scenario 1 - person pulls a gun in the sanctuary</a:t>
            </a:r>
          </a:p>
        </p:txBody>
      </p:sp>
      <p:pic>
        <p:nvPicPr>
          <p:cNvPr id="188" name="Man with a gun tran bg.png" descr="Man with a gun tran b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91956" y="4523579"/>
            <a:ext cx="927150" cy="1390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771954" y="8137506"/>
            <a:ext cx="673910" cy="119787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ine"/>
          <p:cNvSpPr/>
          <p:nvPr/>
        </p:nvSpPr>
        <p:spPr>
          <a:xfrm flipV="1">
            <a:off x="6103670" y="5000142"/>
            <a:ext cx="1734153" cy="7577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02" name="Group"/>
          <p:cNvGrpSpPr/>
          <p:nvPr/>
        </p:nvGrpSpPr>
        <p:grpSpPr>
          <a:xfrm>
            <a:off x="1778828" y="1126323"/>
            <a:ext cx="19288895" cy="8888996"/>
            <a:chOff x="0" y="0"/>
            <a:chExt cx="19288893" cy="8888995"/>
          </a:xfrm>
        </p:grpSpPr>
        <p:sp>
          <p:nvSpPr>
            <p:cNvPr id="191" name="Line"/>
            <p:cNvSpPr/>
            <p:nvPr/>
          </p:nvSpPr>
          <p:spPr>
            <a:xfrm flipV="1">
              <a:off x="11697017" y="7390284"/>
              <a:ext cx="1" cy="1390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2" name="Line"/>
            <p:cNvSpPr/>
            <p:nvPr/>
          </p:nvSpPr>
          <p:spPr>
            <a:xfrm>
              <a:off x="5811111" y="8751385"/>
              <a:ext cx="58833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201" name="Group"/>
            <p:cNvGrpSpPr/>
            <p:nvPr/>
          </p:nvGrpSpPr>
          <p:grpSpPr>
            <a:xfrm>
              <a:off x="-1" y="0"/>
              <a:ext cx="19288895" cy="8888996"/>
              <a:chOff x="0" y="0"/>
              <a:chExt cx="19288893" cy="8888995"/>
            </a:xfrm>
          </p:grpSpPr>
          <p:sp>
            <p:nvSpPr>
              <p:cNvPr id="193" name="Polygon"/>
              <p:cNvSpPr/>
              <p:nvPr/>
            </p:nvSpPr>
            <p:spPr>
              <a:xfrm>
                <a:off x="5850160" y="796314"/>
                <a:ext cx="9126022" cy="6592607"/>
              </a:xfrm>
              <a:prstGeom prst="pentagon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" name="Sanctuary"/>
              <p:cNvSpPr txBox="1"/>
              <p:nvPr/>
            </p:nvSpPr>
            <p:spPr>
              <a:xfrm>
                <a:off x="10672778" y="0"/>
                <a:ext cx="2869083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Sanctuary</a:t>
                </a:r>
              </a:p>
            </p:txBody>
          </p:sp>
          <p:sp>
            <p:nvSpPr>
              <p:cNvPr id="195" name="Line"/>
              <p:cNvSpPr/>
              <p:nvPr/>
            </p:nvSpPr>
            <p:spPr>
              <a:xfrm flipH="1" flipV="1">
                <a:off x="4315725" y="4637232"/>
                <a:ext cx="1492062" cy="41164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Lobby"/>
              <p:cNvSpPr txBox="1"/>
              <p:nvPr/>
            </p:nvSpPr>
            <p:spPr>
              <a:xfrm>
                <a:off x="8707421" y="7681393"/>
                <a:ext cx="1830934" cy="8084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Lobby</a:t>
                </a:r>
              </a:p>
            </p:txBody>
          </p:sp>
          <p:sp>
            <p:nvSpPr>
              <p:cNvPr id="197" name="Rectangle"/>
              <p:cNvSpPr/>
              <p:nvPr/>
            </p:nvSpPr>
            <p:spPr>
              <a:xfrm rot="20220000">
                <a:off x="2337169" y="1259436"/>
                <a:ext cx="3218885" cy="336908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8" name="Kids Area"/>
              <p:cNvSpPr txBox="1"/>
              <p:nvPr/>
            </p:nvSpPr>
            <p:spPr>
              <a:xfrm>
                <a:off x="0" y="545471"/>
                <a:ext cx="2733752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Kids Area</a:t>
                </a:r>
              </a:p>
            </p:txBody>
          </p:sp>
          <p:sp>
            <p:nvSpPr>
              <p:cNvPr id="199" name="Rectangle"/>
              <p:cNvSpPr/>
              <p:nvPr/>
            </p:nvSpPr>
            <p:spPr>
              <a:xfrm rot="1440000">
                <a:off x="15353665" y="4209625"/>
                <a:ext cx="3218886" cy="420659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00" name="Chapel"/>
              <p:cNvSpPr txBox="1"/>
              <p:nvPr/>
            </p:nvSpPr>
            <p:spPr>
              <a:xfrm>
                <a:off x="17221703" y="3249439"/>
                <a:ext cx="2044905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Chapel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am members respond based on the circumstances"/>
          <p:cNvSpPr txBox="1"/>
          <p:nvPr>
            <p:ph type="title"/>
          </p:nvPr>
        </p:nvSpPr>
        <p:spPr>
          <a:xfrm>
            <a:off x="1206500" y="564458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/>
            <a:r>
              <a:t>Team members respond based on the circumstances</a:t>
            </a:r>
          </a:p>
        </p:txBody>
      </p:sp>
      <p:sp>
        <p:nvSpPr>
          <p:cNvPr id="205" name="Safety team member lets team know on the radio.…"/>
          <p:cNvSpPr txBox="1"/>
          <p:nvPr>
            <p:ph type="body" idx="1"/>
          </p:nvPr>
        </p:nvSpPr>
        <p:spPr>
          <a:xfrm>
            <a:off x="1206500" y="3006481"/>
            <a:ext cx="21971000" cy="9800257"/>
          </a:xfrm>
          <a:prstGeom prst="rect">
            <a:avLst/>
          </a:prstGeom>
        </p:spPr>
        <p:txBody>
          <a:bodyPr/>
          <a:lstStyle/>
          <a:p>
            <a:pPr/>
            <a:r>
              <a:t>Safety team member lets team know on the radio.</a:t>
            </a:r>
          </a:p>
          <a:p>
            <a:pPr/>
          </a:p>
          <a:p>
            <a:pPr/>
            <a:r>
              <a:t>Communications person contacts 911.</a:t>
            </a:r>
          </a:p>
          <a:p>
            <a:pPr/>
          </a:p>
          <a:p>
            <a:pPr/>
            <a:r>
              <a:t>Kids team locks doors.</a:t>
            </a:r>
          </a:p>
          <a:p>
            <a:pPr/>
          </a:p>
          <a:p>
            <a:pPr/>
            <a:r>
              <a:t>Safety team in the sanctuary responds and neutralizes threat</a:t>
            </a:r>
          </a:p>
          <a:p>
            <a:pPr/>
            <a:r>
              <a:t>Team members in the lobby move to sanctuary to help</a:t>
            </a:r>
          </a:p>
        </p:txBody>
      </p:sp>
      <p:pic>
        <p:nvPicPr>
          <p:cNvPr id="206" name="Firefly A man in an office building uses his cell phone. He has a serious look on his face 5720.jpg" descr="Firefly A man in an office building uses his cell phone. He has a serious look on his face 57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6072" y="4531133"/>
            <a:ext cx="2716010" cy="271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Firefly wide shot of a man in an office building locking an external door 53577.jpg" descr="Firefly wide shot of a man in an office building locking an external door 535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87" y="7280809"/>
            <a:ext cx="2539266" cy="2539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5676384" y="2827900"/>
            <a:ext cx="673910" cy="1197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an with a gun tran bg.png" descr="Man with a gun tran 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5881" y="4636244"/>
            <a:ext cx="927150" cy="139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eated Man.png" descr="Seated Man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2123674" y="3892350"/>
            <a:ext cx="673800" cy="103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itting-manspreading-sitting-businessman-png.png" descr="sitting-manspreading-sitting-businessman-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3549200" y="5851797"/>
            <a:ext cx="673895" cy="90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898260" y="6481476"/>
            <a:ext cx="673911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Man standing tran bg.png" descr="Man standing tran bg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8225"/>
          <a:stretch>
            <a:fillRect/>
          </a:stretch>
        </p:blipFill>
        <p:spPr>
          <a:xfrm>
            <a:off x="11172164" y="6792214"/>
            <a:ext cx="927257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hreat"/>
          <p:cNvSpPr txBox="1"/>
          <p:nvPr/>
        </p:nvSpPr>
        <p:spPr>
          <a:xfrm>
            <a:off x="8920468" y="1126322"/>
            <a:ext cx="1841908" cy="808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216" name="Line"/>
          <p:cNvSpPr/>
          <p:nvPr/>
        </p:nvSpPr>
        <p:spPr>
          <a:xfrm flipH="1">
            <a:off x="10306168" y="1966487"/>
            <a:ext cx="149357" cy="2640186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7" name="The threat could be in many different locations - back of the stage, by a door, in the balcony?…"/>
          <p:cNvSpPr txBox="1"/>
          <p:nvPr/>
        </p:nvSpPr>
        <p:spPr>
          <a:xfrm>
            <a:off x="1249205" y="12225968"/>
            <a:ext cx="21885590" cy="139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146019">
              <a:lnSpc>
                <a:spcPct val="80000"/>
              </a:lnSpc>
              <a:spcBef>
                <a:spcPts val="0"/>
              </a:spcBef>
              <a:defRPr b="1" spc="-79" sz="3995"/>
            </a:pPr>
            <a:r>
              <a:t>The threat could be in many different locations - back of the stage, by a door, in the balcony?</a:t>
            </a:r>
          </a:p>
          <a:p>
            <a:pPr defTabSz="1146019">
              <a:lnSpc>
                <a:spcPct val="80000"/>
              </a:lnSpc>
              <a:spcBef>
                <a:spcPts val="0"/>
              </a:spcBef>
              <a:defRPr b="1" spc="-79" sz="3995"/>
            </a:pPr>
            <a:r>
              <a:t>They could come up behind one of the safety members and ambush them.</a:t>
            </a:r>
          </a:p>
        </p:txBody>
      </p:sp>
      <p:pic>
        <p:nvPicPr>
          <p:cNvPr id="218" name="Man with a gun tran bg.png" descr="Man with a gun tran 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01808" y="7132923"/>
            <a:ext cx="927150" cy="139072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hreat"/>
          <p:cNvSpPr txBox="1"/>
          <p:nvPr/>
        </p:nvSpPr>
        <p:spPr>
          <a:xfrm>
            <a:off x="12668854" y="11006922"/>
            <a:ext cx="1841908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220" name="Line"/>
          <p:cNvSpPr/>
          <p:nvPr/>
        </p:nvSpPr>
        <p:spPr>
          <a:xfrm flipH="1" flipV="1">
            <a:off x="12737841" y="8416923"/>
            <a:ext cx="601171" cy="2621992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21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824453" y="3812776"/>
            <a:ext cx="673910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Man standing tran bg.png" descr="Man standing tran bg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8225"/>
          <a:stretch>
            <a:fillRect/>
          </a:stretch>
        </p:blipFill>
        <p:spPr>
          <a:xfrm>
            <a:off x="6213128" y="3773738"/>
            <a:ext cx="927258" cy="127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771954" y="8137506"/>
            <a:ext cx="673910" cy="11978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Group"/>
          <p:cNvGrpSpPr/>
          <p:nvPr/>
        </p:nvGrpSpPr>
        <p:grpSpPr>
          <a:xfrm>
            <a:off x="1778828" y="1126323"/>
            <a:ext cx="19288895" cy="8888996"/>
            <a:chOff x="0" y="0"/>
            <a:chExt cx="19288893" cy="8888995"/>
          </a:xfrm>
        </p:grpSpPr>
        <p:sp>
          <p:nvSpPr>
            <p:cNvPr id="224" name="Line"/>
            <p:cNvSpPr/>
            <p:nvPr/>
          </p:nvSpPr>
          <p:spPr>
            <a:xfrm flipV="1">
              <a:off x="11697017" y="7390284"/>
              <a:ext cx="1" cy="1390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25" name="Line"/>
            <p:cNvSpPr/>
            <p:nvPr/>
          </p:nvSpPr>
          <p:spPr>
            <a:xfrm>
              <a:off x="5811111" y="8751385"/>
              <a:ext cx="58833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234" name="Group"/>
            <p:cNvGrpSpPr/>
            <p:nvPr/>
          </p:nvGrpSpPr>
          <p:grpSpPr>
            <a:xfrm>
              <a:off x="-1" y="0"/>
              <a:ext cx="19288895" cy="8888996"/>
              <a:chOff x="0" y="0"/>
              <a:chExt cx="19288893" cy="8888995"/>
            </a:xfrm>
          </p:grpSpPr>
          <p:sp>
            <p:nvSpPr>
              <p:cNvPr id="226" name="Polygon"/>
              <p:cNvSpPr/>
              <p:nvPr/>
            </p:nvSpPr>
            <p:spPr>
              <a:xfrm>
                <a:off x="5850160" y="796314"/>
                <a:ext cx="9126022" cy="6592607"/>
              </a:xfrm>
              <a:prstGeom prst="pentagon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7" name="Sanctuary"/>
              <p:cNvSpPr txBox="1"/>
              <p:nvPr/>
            </p:nvSpPr>
            <p:spPr>
              <a:xfrm>
                <a:off x="10672778" y="0"/>
                <a:ext cx="2869083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Sanctuary</a:t>
                </a:r>
              </a:p>
            </p:txBody>
          </p:sp>
          <p:sp>
            <p:nvSpPr>
              <p:cNvPr id="228" name="Line"/>
              <p:cNvSpPr/>
              <p:nvPr/>
            </p:nvSpPr>
            <p:spPr>
              <a:xfrm flipH="1" flipV="1">
                <a:off x="4315725" y="4637232"/>
                <a:ext cx="1492062" cy="41164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" name="Lobby"/>
              <p:cNvSpPr txBox="1"/>
              <p:nvPr/>
            </p:nvSpPr>
            <p:spPr>
              <a:xfrm>
                <a:off x="8707421" y="7681393"/>
                <a:ext cx="1830934" cy="8084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Lobby</a:t>
                </a:r>
              </a:p>
            </p:txBody>
          </p:sp>
          <p:sp>
            <p:nvSpPr>
              <p:cNvPr id="230" name="Rectangle"/>
              <p:cNvSpPr/>
              <p:nvPr/>
            </p:nvSpPr>
            <p:spPr>
              <a:xfrm rot="20220000">
                <a:off x="2337169" y="1259436"/>
                <a:ext cx="3218885" cy="336908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" name="Kids Area"/>
              <p:cNvSpPr txBox="1"/>
              <p:nvPr/>
            </p:nvSpPr>
            <p:spPr>
              <a:xfrm>
                <a:off x="0" y="545471"/>
                <a:ext cx="2733752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Kids Area</a:t>
                </a:r>
              </a:p>
            </p:txBody>
          </p:sp>
          <p:sp>
            <p:nvSpPr>
              <p:cNvPr id="232" name="Rectangle"/>
              <p:cNvSpPr/>
              <p:nvPr/>
            </p:nvSpPr>
            <p:spPr>
              <a:xfrm rot="1440000">
                <a:off x="15353665" y="4209625"/>
                <a:ext cx="3218886" cy="420659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3" name="Chapel"/>
              <p:cNvSpPr txBox="1"/>
              <p:nvPr/>
            </p:nvSpPr>
            <p:spPr>
              <a:xfrm>
                <a:off x="17221703" y="3249439"/>
                <a:ext cx="2044905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Chapel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/>
          <p:nvPr/>
        </p:nvSpPr>
        <p:spPr>
          <a:xfrm>
            <a:off x="934267" y="10633043"/>
            <a:ext cx="6681458" cy="237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8" name="Man with a gun tran bg.png" descr="Man with a gun tran 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2760" y="7308022"/>
            <a:ext cx="927149" cy="139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eated Man.png" descr="Seated Man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2123674" y="3892350"/>
            <a:ext cx="673800" cy="103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itting-manspreading-sitting-businessman-png.png" descr="sitting-manspreading-sitting-businessman-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3549200" y="5851797"/>
            <a:ext cx="673895" cy="90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9504474" y="6831252"/>
            <a:ext cx="673911" cy="119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Man standing tran bg.png" descr="Man standing tran bg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8225"/>
          <a:stretch>
            <a:fillRect/>
          </a:stretch>
        </p:blipFill>
        <p:spPr>
          <a:xfrm>
            <a:off x="11172164" y="6792214"/>
            <a:ext cx="927257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hreat"/>
          <p:cNvSpPr txBox="1"/>
          <p:nvPr/>
        </p:nvSpPr>
        <p:spPr>
          <a:xfrm>
            <a:off x="7423629" y="1126322"/>
            <a:ext cx="1841907" cy="808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Threat</a:t>
            </a:r>
          </a:p>
        </p:txBody>
      </p:sp>
      <p:sp>
        <p:nvSpPr>
          <p:cNvPr id="244" name="Line"/>
          <p:cNvSpPr/>
          <p:nvPr/>
        </p:nvSpPr>
        <p:spPr>
          <a:xfrm flipH="1">
            <a:off x="8427548" y="1966488"/>
            <a:ext cx="1" cy="530980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45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824453" y="3812776"/>
            <a:ext cx="673910" cy="119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Man standing tran bg.png" descr="Man standing tran bg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8225"/>
          <a:stretch>
            <a:fillRect/>
          </a:stretch>
        </p:blipFill>
        <p:spPr>
          <a:xfrm>
            <a:off x="6213128" y="3773738"/>
            <a:ext cx="927258" cy="127583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cenario 2 - person pulls a gun in the lobby"/>
          <p:cNvSpPr txBox="1"/>
          <p:nvPr/>
        </p:nvSpPr>
        <p:spPr>
          <a:xfrm>
            <a:off x="1249205" y="12225968"/>
            <a:ext cx="21885590" cy="139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Scenario 2 - person pulls a gun in the lobby</a:t>
            </a:r>
          </a:p>
        </p:txBody>
      </p:sp>
      <p:pic>
        <p:nvPicPr>
          <p:cNvPr id="248" name="AA man standing tran bg.png" descr="AA man standing tran bg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08627" y="8395027"/>
            <a:ext cx="673910" cy="1197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"/>
          <p:cNvGrpSpPr/>
          <p:nvPr/>
        </p:nvGrpSpPr>
        <p:grpSpPr>
          <a:xfrm>
            <a:off x="1778828" y="1126323"/>
            <a:ext cx="19288895" cy="8888996"/>
            <a:chOff x="0" y="0"/>
            <a:chExt cx="19288893" cy="8888995"/>
          </a:xfrm>
        </p:grpSpPr>
        <p:sp>
          <p:nvSpPr>
            <p:cNvPr id="249" name="Line"/>
            <p:cNvSpPr/>
            <p:nvPr/>
          </p:nvSpPr>
          <p:spPr>
            <a:xfrm flipV="1">
              <a:off x="11697017" y="7390284"/>
              <a:ext cx="1" cy="1390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50" name="Line"/>
            <p:cNvSpPr/>
            <p:nvPr/>
          </p:nvSpPr>
          <p:spPr>
            <a:xfrm>
              <a:off x="5811111" y="8751385"/>
              <a:ext cx="58833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259" name="Group"/>
            <p:cNvGrpSpPr/>
            <p:nvPr/>
          </p:nvGrpSpPr>
          <p:grpSpPr>
            <a:xfrm>
              <a:off x="-1" y="0"/>
              <a:ext cx="19288895" cy="8888996"/>
              <a:chOff x="0" y="0"/>
              <a:chExt cx="19288893" cy="8888995"/>
            </a:xfrm>
          </p:grpSpPr>
          <p:sp>
            <p:nvSpPr>
              <p:cNvPr id="251" name="Polygon"/>
              <p:cNvSpPr/>
              <p:nvPr/>
            </p:nvSpPr>
            <p:spPr>
              <a:xfrm>
                <a:off x="5850160" y="796314"/>
                <a:ext cx="9126022" cy="6592607"/>
              </a:xfrm>
              <a:prstGeom prst="pentagon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2" name="Sanctuary"/>
              <p:cNvSpPr txBox="1"/>
              <p:nvPr/>
            </p:nvSpPr>
            <p:spPr>
              <a:xfrm>
                <a:off x="10672778" y="0"/>
                <a:ext cx="2869083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Sanctuary</a:t>
                </a:r>
              </a:p>
            </p:txBody>
          </p:sp>
          <p:sp>
            <p:nvSpPr>
              <p:cNvPr id="253" name="Line"/>
              <p:cNvSpPr/>
              <p:nvPr/>
            </p:nvSpPr>
            <p:spPr>
              <a:xfrm flipH="1" flipV="1">
                <a:off x="4315725" y="4637232"/>
                <a:ext cx="1492062" cy="41164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Lobby"/>
              <p:cNvSpPr txBox="1"/>
              <p:nvPr/>
            </p:nvSpPr>
            <p:spPr>
              <a:xfrm>
                <a:off x="8707421" y="7681393"/>
                <a:ext cx="1830934" cy="8084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Lobby</a:t>
                </a:r>
              </a:p>
            </p:txBody>
          </p:sp>
          <p:sp>
            <p:nvSpPr>
              <p:cNvPr id="255" name="Rectangle"/>
              <p:cNvSpPr/>
              <p:nvPr/>
            </p:nvSpPr>
            <p:spPr>
              <a:xfrm rot="20220000">
                <a:off x="2337169" y="1259436"/>
                <a:ext cx="3218885" cy="336908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" name="Kids Area"/>
              <p:cNvSpPr txBox="1"/>
              <p:nvPr/>
            </p:nvSpPr>
            <p:spPr>
              <a:xfrm>
                <a:off x="0" y="545471"/>
                <a:ext cx="2733752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Kids Area</a:t>
                </a:r>
              </a:p>
            </p:txBody>
          </p:sp>
          <p:sp>
            <p:nvSpPr>
              <p:cNvPr id="257" name="Rectangle"/>
              <p:cNvSpPr/>
              <p:nvPr/>
            </p:nvSpPr>
            <p:spPr>
              <a:xfrm rot="1440000">
                <a:off x="15353665" y="4209625"/>
                <a:ext cx="3218886" cy="4206592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" name="Chapel"/>
              <p:cNvSpPr txBox="1"/>
              <p:nvPr/>
            </p:nvSpPr>
            <p:spPr>
              <a:xfrm>
                <a:off x="17221703" y="3249439"/>
                <a:ext cx="2044905" cy="808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Chapel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am members respond based on the circumstances"/>
          <p:cNvSpPr txBox="1"/>
          <p:nvPr>
            <p:ph type="title"/>
          </p:nvPr>
        </p:nvSpPr>
        <p:spPr>
          <a:xfrm>
            <a:off x="1206500" y="564458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/>
            <a:r>
              <a:t>Team members respond based on the circumstances</a:t>
            </a:r>
          </a:p>
        </p:txBody>
      </p:sp>
      <p:sp>
        <p:nvSpPr>
          <p:cNvPr id="263" name="Safety team member lets team know on the radio.…"/>
          <p:cNvSpPr txBox="1"/>
          <p:nvPr>
            <p:ph type="body" idx="1"/>
          </p:nvPr>
        </p:nvSpPr>
        <p:spPr>
          <a:xfrm>
            <a:off x="1206500" y="3006481"/>
            <a:ext cx="21971000" cy="9800257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Safety team member lets team know on the radio.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Communications person contacts 911.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Kids team locks doors.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Safety team in the lobby responds and neutralizes threat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If there are multiple armed members in the sanctuary and/or kids area, keep one in reserve but send the others to the lobby to help</a:t>
            </a:r>
          </a:p>
        </p:txBody>
      </p:sp>
      <p:pic>
        <p:nvPicPr>
          <p:cNvPr id="264" name="Firefly A man in an office building uses his cell phone. He has a serious look on his face 5720.jpg" descr="Firefly A man in an office building uses his cell phone. He has a serious look on his face 57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6072" y="4531133"/>
            <a:ext cx="2716010" cy="271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Firefly wide shot of a man in an office building locking an external door 53577.jpg" descr="Firefly wide shot of a man in an office building locking an external door 535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87" y="7280809"/>
            <a:ext cx="2539266" cy="2539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AA man standing tran bg.png" descr="AA man standing tran bg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5676384" y="2827900"/>
            <a:ext cx="673910" cy="1197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cenario 3: A person with a long gun in the parking lo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99437">
              <a:defRPr spc="-139" sz="6969"/>
            </a:lvl1pPr>
          </a:lstStyle>
          <a:p>
            <a:pPr/>
            <a:r>
              <a:t>Scenario 3: A person with a long gun in the parking lot</a:t>
            </a:r>
          </a:p>
        </p:txBody>
      </p:sp>
      <p:pic>
        <p:nvPicPr>
          <p:cNvPr id="269" name="PC Google Map.png" descr="PC Google Map.png"/>
          <p:cNvPicPr>
            <a:picLocks noChangeAspect="1"/>
          </p:cNvPicPr>
          <p:nvPr/>
        </p:nvPicPr>
        <p:blipFill>
          <a:blip r:embed="rId2">
            <a:extLst/>
          </a:blip>
          <a:srcRect l="0" t="6885" r="2210" b="0"/>
          <a:stretch>
            <a:fillRect/>
          </a:stretch>
        </p:blipFill>
        <p:spPr>
          <a:xfrm>
            <a:off x="3714420" y="3964847"/>
            <a:ext cx="18311609" cy="8823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White guy in trench coat side view.png" descr="White guy in trench coat side view.png"/>
          <p:cNvPicPr>
            <a:picLocks noChangeAspect="1"/>
          </p:cNvPicPr>
          <p:nvPr/>
        </p:nvPicPr>
        <p:blipFill>
          <a:blip r:embed="rId3">
            <a:extLst/>
          </a:blip>
          <a:srcRect l="27814" t="2076" r="28019" b="4"/>
          <a:stretch>
            <a:fillRect/>
          </a:stretch>
        </p:blipFill>
        <p:spPr>
          <a:xfrm>
            <a:off x="10366810" y="6154046"/>
            <a:ext cx="473473" cy="104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6" fill="norm" stroke="1" extrusionOk="0">
                <a:moveTo>
                  <a:pt x="12872" y="24"/>
                </a:moveTo>
                <a:cubicBezTo>
                  <a:pt x="12855" y="36"/>
                  <a:pt x="12785" y="49"/>
                  <a:pt x="12709" y="49"/>
                </a:cubicBezTo>
                <a:cubicBezTo>
                  <a:pt x="12629" y="49"/>
                  <a:pt x="12443" y="88"/>
                  <a:pt x="12275" y="138"/>
                </a:cubicBezTo>
                <a:cubicBezTo>
                  <a:pt x="12044" y="208"/>
                  <a:pt x="11909" y="233"/>
                  <a:pt x="11623" y="253"/>
                </a:cubicBezTo>
                <a:cubicBezTo>
                  <a:pt x="10855" y="306"/>
                  <a:pt x="10204" y="430"/>
                  <a:pt x="9758" y="611"/>
                </a:cubicBezTo>
                <a:cubicBezTo>
                  <a:pt x="9593" y="679"/>
                  <a:pt x="9416" y="734"/>
                  <a:pt x="9360" y="734"/>
                </a:cubicBezTo>
                <a:cubicBezTo>
                  <a:pt x="9181" y="734"/>
                  <a:pt x="8899" y="831"/>
                  <a:pt x="8835" y="921"/>
                </a:cubicBezTo>
                <a:cubicBezTo>
                  <a:pt x="8802" y="967"/>
                  <a:pt x="8737" y="1028"/>
                  <a:pt x="8690" y="1052"/>
                </a:cubicBezTo>
                <a:cubicBezTo>
                  <a:pt x="8389" y="1208"/>
                  <a:pt x="8180" y="1491"/>
                  <a:pt x="8219" y="1680"/>
                </a:cubicBezTo>
                <a:cubicBezTo>
                  <a:pt x="8271" y="1927"/>
                  <a:pt x="8368" y="2111"/>
                  <a:pt x="8491" y="2243"/>
                </a:cubicBezTo>
                <a:cubicBezTo>
                  <a:pt x="8674" y="2439"/>
                  <a:pt x="8786" y="2618"/>
                  <a:pt x="8853" y="2806"/>
                </a:cubicBezTo>
                <a:cubicBezTo>
                  <a:pt x="8909" y="2962"/>
                  <a:pt x="9054" y="3140"/>
                  <a:pt x="9143" y="3165"/>
                </a:cubicBezTo>
                <a:cubicBezTo>
                  <a:pt x="9183" y="3176"/>
                  <a:pt x="8926" y="3360"/>
                  <a:pt x="8835" y="3385"/>
                </a:cubicBezTo>
                <a:cubicBezTo>
                  <a:pt x="8808" y="3392"/>
                  <a:pt x="8738" y="3444"/>
                  <a:pt x="8672" y="3491"/>
                </a:cubicBezTo>
                <a:cubicBezTo>
                  <a:pt x="8605" y="3538"/>
                  <a:pt x="8522" y="3573"/>
                  <a:pt x="8491" y="3573"/>
                </a:cubicBezTo>
                <a:cubicBezTo>
                  <a:pt x="8460" y="3573"/>
                  <a:pt x="8395" y="3593"/>
                  <a:pt x="8346" y="3613"/>
                </a:cubicBezTo>
                <a:cubicBezTo>
                  <a:pt x="8297" y="3634"/>
                  <a:pt x="8216" y="3657"/>
                  <a:pt x="8165" y="3670"/>
                </a:cubicBezTo>
                <a:cubicBezTo>
                  <a:pt x="8114" y="3684"/>
                  <a:pt x="7974" y="3731"/>
                  <a:pt x="7857" y="3768"/>
                </a:cubicBezTo>
                <a:cubicBezTo>
                  <a:pt x="7740" y="3806"/>
                  <a:pt x="7324" y="3910"/>
                  <a:pt x="6934" y="4005"/>
                </a:cubicBezTo>
                <a:cubicBezTo>
                  <a:pt x="6219" y="4180"/>
                  <a:pt x="5876" y="4302"/>
                  <a:pt x="5612" y="4470"/>
                </a:cubicBezTo>
                <a:cubicBezTo>
                  <a:pt x="5345" y="4640"/>
                  <a:pt x="4981" y="4949"/>
                  <a:pt x="4979" y="5008"/>
                </a:cubicBezTo>
                <a:cubicBezTo>
                  <a:pt x="4978" y="5028"/>
                  <a:pt x="4912" y="5113"/>
                  <a:pt x="4834" y="5196"/>
                </a:cubicBezTo>
                <a:cubicBezTo>
                  <a:pt x="4756" y="5279"/>
                  <a:pt x="4666" y="5394"/>
                  <a:pt x="4635" y="5449"/>
                </a:cubicBezTo>
                <a:cubicBezTo>
                  <a:pt x="4532" y="5627"/>
                  <a:pt x="4153" y="6036"/>
                  <a:pt x="4055" y="6069"/>
                </a:cubicBezTo>
                <a:cubicBezTo>
                  <a:pt x="4018" y="6081"/>
                  <a:pt x="3804" y="6255"/>
                  <a:pt x="3657" y="6387"/>
                </a:cubicBezTo>
                <a:cubicBezTo>
                  <a:pt x="3603" y="6435"/>
                  <a:pt x="3536" y="6491"/>
                  <a:pt x="3512" y="6509"/>
                </a:cubicBezTo>
                <a:cubicBezTo>
                  <a:pt x="3462" y="6548"/>
                  <a:pt x="3310" y="6686"/>
                  <a:pt x="3150" y="6844"/>
                </a:cubicBezTo>
                <a:cubicBezTo>
                  <a:pt x="2955" y="7036"/>
                  <a:pt x="2421" y="7783"/>
                  <a:pt x="2372" y="7945"/>
                </a:cubicBezTo>
                <a:cubicBezTo>
                  <a:pt x="2314" y="8133"/>
                  <a:pt x="2399" y="8322"/>
                  <a:pt x="2571" y="8426"/>
                </a:cubicBezTo>
                <a:cubicBezTo>
                  <a:pt x="2634" y="8465"/>
                  <a:pt x="2723" y="8529"/>
                  <a:pt x="2770" y="8565"/>
                </a:cubicBezTo>
                <a:cubicBezTo>
                  <a:pt x="2817" y="8601"/>
                  <a:pt x="2918" y="8663"/>
                  <a:pt x="3005" y="8704"/>
                </a:cubicBezTo>
                <a:cubicBezTo>
                  <a:pt x="3093" y="8745"/>
                  <a:pt x="3168" y="8780"/>
                  <a:pt x="3168" y="8785"/>
                </a:cubicBezTo>
                <a:cubicBezTo>
                  <a:pt x="3168" y="8801"/>
                  <a:pt x="3598" y="9050"/>
                  <a:pt x="3675" y="9079"/>
                </a:cubicBezTo>
                <a:cubicBezTo>
                  <a:pt x="3717" y="9095"/>
                  <a:pt x="3766" y="9123"/>
                  <a:pt x="3766" y="9136"/>
                </a:cubicBezTo>
                <a:cubicBezTo>
                  <a:pt x="3766" y="9148"/>
                  <a:pt x="3855" y="9211"/>
                  <a:pt x="3983" y="9275"/>
                </a:cubicBezTo>
                <a:cubicBezTo>
                  <a:pt x="4111" y="9338"/>
                  <a:pt x="4282" y="9427"/>
                  <a:pt x="4363" y="9479"/>
                </a:cubicBezTo>
                <a:cubicBezTo>
                  <a:pt x="4444" y="9530"/>
                  <a:pt x="4718" y="9670"/>
                  <a:pt x="4961" y="9789"/>
                </a:cubicBezTo>
                <a:cubicBezTo>
                  <a:pt x="5868" y="10233"/>
                  <a:pt x="5845" y="10223"/>
                  <a:pt x="5830" y="10360"/>
                </a:cubicBezTo>
                <a:cubicBezTo>
                  <a:pt x="5822" y="10426"/>
                  <a:pt x="5789" y="10523"/>
                  <a:pt x="5757" y="10572"/>
                </a:cubicBezTo>
                <a:cubicBezTo>
                  <a:pt x="5725" y="10620"/>
                  <a:pt x="5689" y="10703"/>
                  <a:pt x="5667" y="10751"/>
                </a:cubicBezTo>
                <a:cubicBezTo>
                  <a:pt x="5644" y="10800"/>
                  <a:pt x="5607" y="10874"/>
                  <a:pt x="5576" y="10922"/>
                </a:cubicBezTo>
                <a:cubicBezTo>
                  <a:pt x="5517" y="11016"/>
                  <a:pt x="5447" y="11122"/>
                  <a:pt x="5377" y="11257"/>
                </a:cubicBezTo>
                <a:cubicBezTo>
                  <a:pt x="5333" y="11341"/>
                  <a:pt x="5305" y="11400"/>
                  <a:pt x="5232" y="11477"/>
                </a:cubicBezTo>
                <a:cubicBezTo>
                  <a:pt x="5209" y="11501"/>
                  <a:pt x="5176" y="11557"/>
                  <a:pt x="5160" y="11599"/>
                </a:cubicBezTo>
                <a:cubicBezTo>
                  <a:pt x="5143" y="11642"/>
                  <a:pt x="5112" y="11716"/>
                  <a:pt x="5087" y="11771"/>
                </a:cubicBezTo>
                <a:cubicBezTo>
                  <a:pt x="4989" y="11985"/>
                  <a:pt x="4933" y="12114"/>
                  <a:pt x="4906" y="12219"/>
                </a:cubicBezTo>
                <a:cubicBezTo>
                  <a:pt x="4891" y="12280"/>
                  <a:pt x="4700" y="12645"/>
                  <a:pt x="4490" y="13027"/>
                </a:cubicBezTo>
                <a:cubicBezTo>
                  <a:pt x="4279" y="13409"/>
                  <a:pt x="4084" y="13776"/>
                  <a:pt x="4055" y="13843"/>
                </a:cubicBezTo>
                <a:cubicBezTo>
                  <a:pt x="3953" y="14077"/>
                  <a:pt x="3796" y="14408"/>
                  <a:pt x="3748" y="14495"/>
                </a:cubicBezTo>
                <a:cubicBezTo>
                  <a:pt x="3685" y="14608"/>
                  <a:pt x="3624" y="14802"/>
                  <a:pt x="3567" y="15026"/>
                </a:cubicBezTo>
                <a:cubicBezTo>
                  <a:pt x="3541" y="15123"/>
                  <a:pt x="3487" y="15282"/>
                  <a:pt x="3458" y="15385"/>
                </a:cubicBezTo>
                <a:cubicBezTo>
                  <a:pt x="3429" y="15488"/>
                  <a:pt x="3399" y="15659"/>
                  <a:pt x="3385" y="15768"/>
                </a:cubicBezTo>
                <a:cubicBezTo>
                  <a:pt x="3372" y="15877"/>
                  <a:pt x="3338" y="15977"/>
                  <a:pt x="3313" y="15988"/>
                </a:cubicBezTo>
                <a:cubicBezTo>
                  <a:pt x="3252" y="16016"/>
                  <a:pt x="3251" y="16411"/>
                  <a:pt x="3313" y="16429"/>
                </a:cubicBezTo>
                <a:cubicBezTo>
                  <a:pt x="3340" y="16436"/>
                  <a:pt x="3367" y="16516"/>
                  <a:pt x="3367" y="16600"/>
                </a:cubicBezTo>
                <a:lnTo>
                  <a:pt x="3367" y="16755"/>
                </a:lnTo>
                <a:lnTo>
                  <a:pt x="2860" y="16975"/>
                </a:lnTo>
                <a:cubicBezTo>
                  <a:pt x="2304" y="17221"/>
                  <a:pt x="2201" y="17253"/>
                  <a:pt x="1810" y="17269"/>
                </a:cubicBezTo>
                <a:cubicBezTo>
                  <a:pt x="1148" y="17296"/>
                  <a:pt x="988" y="17311"/>
                  <a:pt x="634" y="17391"/>
                </a:cubicBezTo>
                <a:cubicBezTo>
                  <a:pt x="431" y="17437"/>
                  <a:pt x="224" y="17491"/>
                  <a:pt x="181" y="17514"/>
                </a:cubicBezTo>
                <a:cubicBezTo>
                  <a:pt x="66" y="17574"/>
                  <a:pt x="0" y="17689"/>
                  <a:pt x="0" y="17807"/>
                </a:cubicBezTo>
                <a:cubicBezTo>
                  <a:pt x="0" y="17932"/>
                  <a:pt x="249" y="18289"/>
                  <a:pt x="434" y="18427"/>
                </a:cubicBezTo>
                <a:cubicBezTo>
                  <a:pt x="611" y="18559"/>
                  <a:pt x="669" y="18759"/>
                  <a:pt x="670" y="19104"/>
                </a:cubicBezTo>
                <a:cubicBezTo>
                  <a:pt x="670" y="19343"/>
                  <a:pt x="691" y="19419"/>
                  <a:pt x="797" y="19586"/>
                </a:cubicBezTo>
                <a:cubicBezTo>
                  <a:pt x="866" y="19695"/>
                  <a:pt x="939" y="19810"/>
                  <a:pt x="960" y="19847"/>
                </a:cubicBezTo>
                <a:cubicBezTo>
                  <a:pt x="1001" y="19919"/>
                  <a:pt x="1314" y="20183"/>
                  <a:pt x="1466" y="20279"/>
                </a:cubicBezTo>
                <a:cubicBezTo>
                  <a:pt x="1520" y="20313"/>
                  <a:pt x="1557" y="20349"/>
                  <a:pt x="1557" y="20361"/>
                </a:cubicBezTo>
                <a:cubicBezTo>
                  <a:pt x="1557" y="20372"/>
                  <a:pt x="1594" y="20396"/>
                  <a:pt x="1647" y="20418"/>
                </a:cubicBezTo>
                <a:cubicBezTo>
                  <a:pt x="1701" y="20440"/>
                  <a:pt x="1756" y="20476"/>
                  <a:pt x="1756" y="20491"/>
                </a:cubicBezTo>
                <a:cubicBezTo>
                  <a:pt x="1756" y="20506"/>
                  <a:pt x="1926" y="20597"/>
                  <a:pt x="2136" y="20695"/>
                </a:cubicBezTo>
                <a:cubicBezTo>
                  <a:pt x="2406" y="20821"/>
                  <a:pt x="2569" y="20873"/>
                  <a:pt x="2679" y="20883"/>
                </a:cubicBezTo>
                <a:cubicBezTo>
                  <a:pt x="2766" y="20890"/>
                  <a:pt x="2846" y="20905"/>
                  <a:pt x="2860" y="20915"/>
                </a:cubicBezTo>
                <a:cubicBezTo>
                  <a:pt x="2908" y="20950"/>
                  <a:pt x="3267" y="20943"/>
                  <a:pt x="3458" y="20899"/>
                </a:cubicBezTo>
                <a:cubicBezTo>
                  <a:pt x="3572" y="20873"/>
                  <a:pt x="3681" y="20823"/>
                  <a:pt x="3729" y="20777"/>
                </a:cubicBezTo>
                <a:cubicBezTo>
                  <a:pt x="3851" y="20661"/>
                  <a:pt x="3840" y="20393"/>
                  <a:pt x="3693" y="20132"/>
                </a:cubicBezTo>
                <a:cubicBezTo>
                  <a:pt x="3600" y="19966"/>
                  <a:pt x="3567" y="19859"/>
                  <a:pt x="3567" y="19675"/>
                </a:cubicBezTo>
                <a:cubicBezTo>
                  <a:pt x="3567" y="19460"/>
                  <a:pt x="3588" y="19416"/>
                  <a:pt x="3748" y="19194"/>
                </a:cubicBezTo>
                <a:cubicBezTo>
                  <a:pt x="3845" y="19058"/>
                  <a:pt x="3950" y="18903"/>
                  <a:pt x="4001" y="18851"/>
                </a:cubicBezTo>
                <a:cubicBezTo>
                  <a:pt x="4052" y="18800"/>
                  <a:pt x="4110" y="18748"/>
                  <a:pt x="4110" y="18737"/>
                </a:cubicBezTo>
                <a:cubicBezTo>
                  <a:pt x="4110" y="18712"/>
                  <a:pt x="4463" y="18398"/>
                  <a:pt x="4580" y="18321"/>
                </a:cubicBezTo>
                <a:cubicBezTo>
                  <a:pt x="4631" y="18288"/>
                  <a:pt x="4716" y="18227"/>
                  <a:pt x="4761" y="18183"/>
                </a:cubicBezTo>
                <a:cubicBezTo>
                  <a:pt x="4901" y="18045"/>
                  <a:pt x="5058" y="17971"/>
                  <a:pt x="5431" y="17897"/>
                </a:cubicBezTo>
                <a:cubicBezTo>
                  <a:pt x="5628" y="17858"/>
                  <a:pt x="5825" y="17819"/>
                  <a:pt x="5866" y="17807"/>
                </a:cubicBezTo>
                <a:cubicBezTo>
                  <a:pt x="5906" y="17796"/>
                  <a:pt x="6039" y="17757"/>
                  <a:pt x="6174" y="17726"/>
                </a:cubicBezTo>
                <a:cubicBezTo>
                  <a:pt x="6308" y="17694"/>
                  <a:pt x="6546" y="17622"/>
                  <a:pt x="6699" y="17563"/>
                </a:cubicBezTo>
                <a:cubicBezTo>
                  <a:pt x="6851" y="17503"/>
                  <a:pt x="7000" y="17457"/>
                  <a:pt x="7024" y="17457"/>
                </a:cubicBezTo>
                <a:cubicBezTo>
                  <a:pt x="7049" y="17457"/>
                  <a:pt x="7118" y="17433"/>
                  <a:pt x="7169" y="17408"/>
                </a:cubicBezTo>
                <a:cubicBezTo>
                  <a:pt x="7327" y="17328"/>
                  <a:pt x="7618" y="17257"/>
                  <a:pt x="7730" y="17269"/>
                </a:cubicBezTo>
                <a:cubicBezTo>
                  <a:pt x="7871" y="17284"/>
                  <a:pt x="9428" y="17250"/>
                  <a:pt x="9577" y="17228"/>
                </a:cubicBezTo>
                <a:cubicBezTo>
                  <a:pt x="9681" y="17213"/>
                  <a:pt x="9685" y="17216"/>
                  <a:pt x="9650" y="17253"/>
                </a:cubicBezTo>
                <a:cubicBezTo>
                  <a:pt x="9605" y="17299"/>
                  <a:pt x="9542" y="17457"/>
                  <a:pt x="9468" y="17742"/>
                </a:cubicBezTo>
                <a:cubicBezTo>
                  <a:pt x="9425" y="17910"/>
                  <a:pt x="9393" y="18100"/>
                  <a:pt x="9306" y="18590"/>
                </a:cubicBezTo>
                <a:cubicBezTo>
                  <a:pt x="9290" y="18675"/>
                  <a:pt x="9258" y="18762"/>
                  <a:pt x="9233" y="18786"/>
                </a:cubicBezTo>
                <a:cubicBezTo>
                  <a:pt x="9185" y="18833"/>
                  <a:pt x="9163" y="19003"/>
                  <a:pt x="9106" y="19537"/>
                </a:cubicBezTo>
                <a:cubicBezTo>
                  <a:pt x="9077" y="19811"/>
                  <a:pt x="9047" y="19888"/>
                  <a:pt x="8962" y="19961"/>
                </a:cubicBezTo>
                <a:cubicBezTo>
                  <a:pt x="8905" y="20009"/>
                  <a:pt x="8833" y="20084"/>
                  <a:pt x="8799" y="20132"/>
                </a:cubicBezTo>
                <a:cubicBezTo>
                  <a:pt x="8764" y="20181"/>
                  <a:pt x="8684" y="20268"/>
                  <a:pt x="8618" y="20320"/>
                </a:cubicBezTo>
                <a:cubicBezTo>
                  <a:pt x="8450" y="20450"/>
                  <a:pt x="8359" y="20586"/>
                  <a:pt x="8310" y="20793"/>
                </a:cubicBezTo>
                <a:cubicBezTo>
                  <a:pt x="8287" y="20890"/>
                  <a:pt x="8247" y="21063"/>
                  <a:pt x="8219" y="21176"/>
                </a:cubicBezTo>
                <a:cubicBezTo>
                  <a:pt x="8183" y="21324"/>
                  <a:pt x="8181" y="21409"/>
                  <a:pt x="8219" y="21478"/>
                </a:cubicBezTo>
                <a:lnTo>
                  <a:pt x="8274" y="21576"/>
                </a:lnTo>
                <a:lnTo>
                  <a:pt x="12148" y="21576"/>
                </a:lnTo>
                <a:cubicBezTo>
                  <a:pt x="14283" y="21576"/>
                  <a:pt x="16040" y="21570"/>
                  <a:pt x="16040" y="21560"/>
                </a:cubicBezTo>
                <a:cubicBezTo>
                  <a:pt x="16040" y="21521"/>
                  <a:pt x="15883" y="21402"/>
                  <a:pt x="15751" y="21339"/>
                </a:cubicBezTo>
                <a:cubicBezTo>
                  <a:pt x="15617" y="21277"/>
                  <a:pt x="15424" y="21252"/>
                  <a:pt x="13868" y="21046"/>
                </a:cubicBezTo>
                <a:cubicBezTo>
                  <a:pt x="13768" y="21033"/>
                  <a:pt x="13680" y="21011"/>
                  <a:pt x="13669" y="20997"/>
                </a:cubicBezTo>
                <a:cubicBezTo>
                  <a:pt x="13657" y="20983"/>
                  <a:pt x="13532" y="20942"/>
                  <a:pt x="13379" y="20907"/>
                </a:cubicBezTo>
                <a:cubicBezTo>
                  <a:pt x="13049" y="20832"/>
                  <a:pt x="12578" y="20596"/>
                  <a:pt x="12238" y="20336"/>
                </a:cubicBezTo>
                <a:cubicBezTo>
                  <a:pt x="12209" y="20314"/>
                  <a:pt x="12157" y="20285"/>
                  <a:pt x="12112" y="20263"/>
                </a:cubicBezTo>
                <a:cubicBezTo>
                  <a:pt x="12034" y="20224"/>
                  <a:pt x="12039" y="20215"/>
                  <a:pt x="12257" y="20165"/>
                </a:cubicBezTo>
                <a:cubicBezTo>
                  <a:pt x="12642" y="20075"/>
                  <a:pt x="13005" y="19805"/>
                  <a:pt x="13107" y="19528"/>
                </a:cubicBezTo>
                <a:cubicBezTo>
                  <a:pt x="13175" y="19345"/>
                  <a:pt x="13172" y="19356"/>
                  <a:pt x="13126" y="19153"/>
                </a:cubicBezTo>
                <a:cubicBezTo>
                  <a:pt x="13100" y="19040"/>
                  <a:pt x="13114" y="18955"/>
                  <a:pt x="13198" y="18786"/>
                </a:cubicBezTo>
                <a:cubicBezTo>
                  <a:pt x="13258" y="18666"/>
                  <a:pt x="13348" y="18481"/>
                  <a:pt x="13397" y="18378"/>
                </a:cubicBezTo>
                <a:cubicBezTo>
                  <a:pt x="13509" y="18141"/>
                  <a:pt x="13667" y="17812"/>
                  <a:pt x="13759" y="17636"/>
                </a:cubicBezTo>
                <a:cubicBezTo>
                  <a:pt x="13799" y="17561"/>
                  <a:pt x="13832" y="17465"/>
                  <a:pt x="13832" y="17424"/>
                </a:cubicBezTo>
                <a:cubicBezTo>
                  <a:pt x="13832" y="17323"/>
                  <a:pt x="13927" y="17295"/>
                  <a:pt x="14393" y="17236"/>
                </a:cubicBezTo>
                <a:cubicBezTo>
                  <a:pt x="14985" y="17162"/>
                  <a:pt x="15209" y="17155"/>
                  <a:pt x="15606" y="17212"/>
                </a:cubicBezTo>
                <a:cubicBezTo>
                  <a:pt x="16008" y="17269"/>
                  <a:pt x="16340" y="17264"/>
                  <a:pt x="16674" y="17195"/>
                </a:cubicBezTo>
                <a:cubicBezTo>
                  <a:pt x="17569" y="17013"/>
                  <a:pt x="17452" y="17028"/>
                  <a:pt x="18448" y="17065"/>
                </a:cubicBezTo>
                <a:cubicBezTo>
                  <a:pt x="18506" y="17067"/>
                  <a:pt x="19098" y="17040"/>
                  <a:pt x="19390" y="17024"/>
                </a:cubicBezTo>
                <a:cubicBezTo>
                  <a:pt x="19600" y="17013"/>
                  <a:pt x="19718" y="16979"/>
                  <a:pt x="19860" y="16885"/>
                </a:cubicBezTo>
                <a:cubicBezTo>
                  <a:pt x="19951" y="16826"/>
                  <a:pt x="19971" y="16636"/>
                  <a:pt x="19896" y="16551"/>
                </a:cubicBezTo>
                <a:cubicBezTo>
                  <a:pt x="19836" y="16482"/>
                  <a:pt x="19750" y="16197"/>
                  <a:pt x="19697" y="15907"/>
                </a:cubicBezTo>
                <a:cubicBezTo>
                  <a:pt x="19643" y="15605"/>
                  <a:pt x="19623" y="15520"/>
                  <a:pt x="19353" y="14920"/>
                </a:cubicBezTo>
                <a:cubicBezTo>
                  <a:pt x="19285" y="14768"/>
                  <a:pt x="19186" y="14566"/>
                  <a:pt x="19154" y="14463"/>
                </a:cubicBezTo>
                <a:cubicBezTo>
                  <a:pt x="19123" y="14360"/>
                  <a:pt x="19087" y="14234"/>
                  <a:pt x="19064" y="14185"/>
                </a:cubicBezTo>
                <a:cubicBezTo>
                  <a:pt x="19040" y="14137"/>
                  <a:pt x="18947" y="13953"/>
                  <a:pt x="18865" y="13778"/>
                </a:cubicBezTo>
                <a:cubicBezTo>
                  <a:pt x="18782" y="13602"/>
                  <a:pt x="18690" y="13420"/>
                  <a:pt x="18665" y="13378"/>
                </a:cubicBezTo>
                <a:cubicBezTo>
                  <a:pt x="18612" y="13287"/>
                  <a:pt x="18579" y="13194"/>
                  <a:pt x="18539" y="13035"/>
                </a:cubicBezTo>
                <a:cubicBezTo>
                  <a:pt x="18523" y="12971"/>
                  <a:pt x="18490" y="12911"/>
                  <a:pt x="18466" y="12905"/>
                </a:cubicBezTo>
                <a:cubicBezTo>
                  <a:pt x="18443" y="12898"/>
                  <a:pt x="18430" y="12856"/>
                  <a:pt x="18430" y="12815"/>
                </a:cubicBezTo>
                <a:cubicBezTo>
                  <a:pt x="18430" y="12774"/>
                  <a:pt x="18403" y="12741"/>
                  <a:pt x="18376" y="12733"/>
                </a:cubicBezTo>
                <a:cubicBezTo>
                  <a:pt x="18349" y="12726"/>
                  <a:pt x="18340" y="12685"/>
                  <a:pt x="18340" y="12644"/>
                </a:cubicBezTo>
                <a:cubicBezTo>
                  <a:pt x="18340" y="12603"/>
                  <a:pt x="18312" y="12561"/>
                  <a:pt x="18285" y="12554"/>
                </a:cubicBezTo>
                <a:cubicBezTo>
                  <a:pt x="18258" y="12546"/>
                  <a:pt x="18231" y="12512"/>
                  <a:pt x="18231" y="12472"/>
                </a:cubicBezTo>
                <a:cubicBezTo>
                  <a:pt x="18231" y="12433"/>
                  <a:pt x="18219" y="12386"/>
                  <a:pt x="18195" y="12374"/>
                </a:cubicBezTo>
                <a:cubicBezTo>
                  <a:pt x="18171" y="12363"/>
                  <a:pt x="18136" y="12317"/>
                  <a:pt x="18122" y="12268"/>
                </a:cubicBezTo>
                <a:cubicBezTo>
                  <a:pt x="18108" y="12220"/>
                  <a:pt x="18079" y="12140"/>
                  <a:pt x="18050" y="12089"/>
                </a:cubicBezTo>
                <a:cubicBezTo>
                  <a:pt x="17945" y="11902"/>
                  <a:pt x="17889" y="11803"/>
                  <a:pt x="17815" y="11640"/>
                </a:cubicBezTo>
                <a:cubicBezTo>
                  <a:pt x="17773" y="11549"/>
                  <a:pt x="17710" y="11436"/>
                  <a:pt x="17688" y="11387"/>
                </a:cubicBezTo>
                <a:cubicBezTo>
                  <a:pt x="17665" y="11339"/>
                  <a:pt x="17642" y="11252"/>
                  <a:pt x="17615" y="11192"/>
                </a:cubicBezTo>
                <a:cubicBezTo>
                  <a:pt x="17589" y="11131"/>
                  <a:pt x="17499" y="10949"/>
                  <a:pt x="17416" y="10792"/>
                </a:cubicBezTo>
                <a:cubicBezTo>
                  <a:pt x="17333" y="10634"/>
                  <a:pt x="17254" y="10489"/>
                  <a:pt x="17253" y="10474"/>
                </a:cubicBezTo>
                <a:cubicBezTo>
                  <a:pt x="17253" y="10447"/>
                  <a:pt x="17786" y="10644"/>
                  <a:pt x="18104" y="10784"/>
                </a:cubicBezTo>
                <a:cubicBezTo>
                  <a:pt x="18261" y="10853"/>
                  <a:pt x="18559" y="10914"/>
                  <a:pt x="18720" y="10914"/>
                </a:cubicBezTo>
                <a:cubicBezTo>
                  <a:pt x="18773" y="10914"/>
                  <a:pt x="18885" y="10883"/>
                  <a:pt x="18973" y="10849"/>
                </a:cubicBezTo>
                <a:cubicBezTo>
                  <a:pt x="19062" y="10815"/>
                  <a:pt x="19206" y="10772"/>
                  <a:pt x="19281" y="10751"/>
                </a:cubicBezTo>
                <a:lnTo>
                  <a:pt x="19408" y="10710"/>
                </a:lnTo>
                <a:lnTo>
                  <a:pt x="19480" y="10792"/>
                </a:lnTo>
                <a:cubicBezTo>
                  <a:pt x="19565" y="10883"/>
                  <a:pt x="19754" y="10950"/>
                  <a:pt x="19987" y="10980"/>
                </a:cubicBezTo>
                <a:cubicBezTo>
                  <a:pt x="20229" y="11010"/>
                  <a:pt x="20815" y="10921"/>
                  <a:pt x="21073" y="10816"/>
                </a:cubicBezTo>
                <a:cubicBezTo>
                  <a:pt x="21177" y="10774"/>
                  <a:pt x="21280" y="10735"/>
                  <a:pt x="21309" y="10735"/>
                </a:cubicBezTo>
                <a:cubicBezTo>
                  <a:pt x="21368" y="10735"/>
                  <a:pt x="21600" y="10514"/>
                  <a:pt x="21598" y="10457"/>
                </a:cubicBezTo>
                <a:cubicBezTo>
                  <a:pt x="21596" y="10389"/>
                  <a:pt x="21395" y="10175"/>
                  <a:pt x="21164" y="10017"/>
                </a:cubicBezTo>
                <a:cubicBezTo>
                  <a:pt x="20934" y="9860"/>
                  <a:pt x="20580" y="9716"/>
                  <a:pt x="20295" y="9650"/>
                </a:cubicBezTo>
                <a:cubicBezTo>
                  <a:pt x="20208" y="9630"/>
                  <a:pt x="20132" y="9600"/>
                  <a:pt x="20132" y="9585"/>
                </a:cubicBezTo>
                <a:cubicBezTo>
                  <a:pt x="20132" y="9569"/>
                  <a:pt x="20070" y="9522"/>
                  <a:pt x="19987" y="9487"/>
                </a:cubicBezTo>
                <a:cubicBezTo>
                  <a:pt x="19904" y="9451"/>
                  <a:pt x="19809" y="9398"/>
                  <a:pt x="19770" y="9364"/>
                </a:cubicBezTo>
                <a:cubicBezTo>
                  <a:pt x="19673" y="9281"/>
                  <a:pt x="19592" y="9240"/>
                  <a:pt x="19136" y="9022"/>
                </a:cubicBezTo>
                <a:cubicBezTo>
                  <a:pt x="18674" y="8800"/>
                  <a:pt x="18109" y="8552"/>
                  <a:pt x="17996" y="8524"/>
                </a:cubicBezTo>
                <a:cubicBezTo>
                  <a:pt x="17896" y="8500"/>
                  <a:pt x="17486" y="8299"/>
                  <a:pt x="17271" y="8173"/>
                </a:cubicBezTo>
                <a:cubicBezTo>
                  <a:pt x="17183" y="8122"/>
                  <a:pt x="17048" y="8048"/>
                  <a:pt x="16982" y="8010"/>
                </a:cubicBezTo>
                <a:cubicBezTo>
                  <a:pt x="16915" y="7972"/>
                  <a:pt x="16873" y="7936"/>
                  <a:pt x="16873" y="7929"/>
                </a:cubicBezTo>
                <a:cubicBezTo>
                  <a:pt x="16873" y="7921"/>
                  <a:pt x="16785" y="7866"/>
                  <a:pt x="16692" y="7806"/>
                </a:cubicBezTo>
                <a:cubicBezTo>
                  <a:pt x="16527" y="7700"/>
                  <a:pt x="16527" y="7697"/>
                  <a:pt x="16620" y="7659"/>
                </a:cubicBezTo>
                <a:cubicBezTo>
                  <a:pt x="16771" y="7598"/>
                  <a:pt x="16900" y="7404"/>
                  <a:pt x="16837" y="7317"/>
                </a:cubicBezTo>
                <a:cubicBezTo>
                  <a:pt x="16770" y="7224"/>
                  <a:pt x="16615" y="7039"/>
                  <a:pt x="16565" y="6982"/>
                </a:cubicBezTo>
                <a:cubicBezTo>
                  <a:pt x="16515" y="6925"/>
                  <a:pt x="16470" y="6808"/>
                  <a:pt x="16439" y="6664"/>
                </a:cubicBezTo>
                <a:cubicBezTo>
                  <a:pt x="16425" y="6601"/>
                  <a:pt x="16389" y="6550"/>
                  <a:pt x="16366" y="6550"/>
                </a:cubicBezTo>
                <a:cubicBezTo>
                  <a:pt x="16343" y="6550"/>
                  <a:pt x="16325" y="6403"/>
                  <a:pt x="16312" y="6224"/>
                </a:cubicBezTo>
                <a:cubicBezTo>
                  <a:pt x="16283" y="5827"/>
                  <a:pt x="16226" y="5623"/>
                  <a:pt x="16167" y="5596"/>
                </a:cubicBezTo>
                <a:cubicBezTo>
                  <a:pt x="16106" y="5567"/>
                  <a:pt x="16124" y="5148"/>
                  <a:pt x="16185" y="5131"/>
                </a:cubicBezTo>
                <a:cubicBezTo>
                  <a:pt x="16253" y="5112"/>
                  <a:pt x="16238" y="4952"/>
                  <a:pt x="16167" y="4878"/>
                </a:cubicBezTo>
                <a:cubicBezTo>
                  <a:pt x="16135" y="4844"/>
                  <a:pt x="16022" y="4772"/>
                  <a:pt x="15914" y="4715"/>
                </a:cubicBezTo>
                <a:cubicBezTo>
                  <a:pt x="15805" y="4657"/>
                  <a:pt x="15642" y="4576"/>
                  <a:pt x="15551" y="4527"/>
                </a:cubicBezTo>
                <a:cubicBezTo>
                  <a:pt x="15461" y="4478"/>
                  <a:pt x="15366" y="4437"/>
                  <a:pt x="15334" y="4437"/>
                </a:cubicBezTo>
                <a:cubicBezTo>
                  <a:pt x="15245" y="4437"/>
                  <a:pt x="14980" y="4305"/>
                  <a:pt x="14864" y="4201"/>
                </a:cubicBezTo>
                <a:cubicBezTo>
                  <a:pt x="14804" y="4147"/>
                  <a:pt x="14681" y="4084"/>
                  <a:pt x="14574" y="4054"/>
                </a:cubicBezTo>
                <a:cubicBezTo>
                  <a:pt x="14471" y="4025"/>
                  <a:pt x="14223" y="3920"/>
                  <a:pt x="14031" y="3825"/>
                </a:cubicBezTo>
                <a:lnTo>
                  <a:pt x="13687" y="3654"/>
                </a:lnTo>
                <a:lnTo>
                  <a:pt x="13813" y="3622"/>
                </a:lnTo>
                <a:cubicBezTo>
                  <a:pt x="13887" y="3604"/>
                  <a:pt x="14144" y="3580"/>
                  <a:pt x="14375" y="3573"/>
                </a:cubicBezTo>
                <a:cubicBezTo>
                  <a:pt x="14829" y="3557"/>
                  <a:pt x="14978" y="3528"/>
                  <a:pt x="15153" y="3418"/>
                </a:cubicBezTo>
                <a:cubicBezTo>
                  <a:pt x="15221" y="3375"/>
                  <a:pt x="15264" y="3323"/>
                  <a:pt x="15262" y="3263"/>
                </a:cubicBezTo>
                <a:cubicBezTo>
                  <a:pt x="15235" y="2642"/>
                  <a:pt x="15267" y="2468"/>
                  <a:pt x="15407" y="2398"/>
                </a:cubicBezTo>
                <a:cubicBezTo>
                  <a:pt x="15456" y="2374"/>
                  <a:pt x="15528" y="2313"/>
                  <a:pt x="15570" y="2267"/>
                </a:cubicBezTo>
                <a:cubicBezTo>
                  <a:pt x="15673" y="2156"/>
                  <a:pt x="15596" y="2079"/>
                  <a:pt x="15208" y="1908"/>
                </a:cubicBezTo>
                <a:cubicBezTo>
                  <a:pt x="14979" y="1808"/>
                  <a:pt x="14900" y="1769"/>
                  <a:pt x="14900" y="1721"/>
                </a:cubicBezTo>
                <a:cubicBezTo>
                  <a:pt x="14900" y="1641"/>
                  <a:pt x="14778" y="1414"/>
                  <a:pt x="14701" y="1370"/>
                </a:cubicBezTo>
                <a:cubicBezTo>
                  <a:pt x="14555" y="1287"/>
                  <a:pt x="14399" y="1128"/>
                  <a:pt x="14447" y="1101"/>
                </a:cubicBezTo>
                <a:cubicBezTo>
                  <a:pt x="14491" y="1076"/>
                  <a:pt x="14584" y="959"/>
                  <a:pt x="14755" y="718"/>
                </a:cubicBezTo>
                <a:cubicBezTo>
                  <a:pt x="14821" y="623"/>
                  <a:pt x="14825" y="612"/>
                  <a:pt x="14701" y="465"/>
                </a:cubicBezTo>
                <a:cubicBezTo>
                  <a:pt x="14622" y="372"/>
                  <a:pt x="14527" y="305"/>
                  <a:pt x="14357" y="236"/>
                </a:cubicBezTo>
                <a:cubicBezTo>
                  <a:pt x="14226" y="183"/>
                  <a:pt x="14085" y="138"/>
                  <a:pt x="14049" y="138"/>
                </a:cubicBezTo>
                <a:cubicBezTo>
                  <a:pt x="14012" y="138"/>
                  <a:pt x="13846" y="109"/>
                  <a:pt x="13687" y="73"/>
                </a:cubicBezTo>
                <a:cubicBezTo>
                  <a:pt x="13391" y="5"/>
                  <a:pt x="12938" y="-24"/>
                  <a:pt x="12872" y="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" name="ar 15 tran bg.png" descr="ar 15 tran b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258" y="5992262"/>
            <a:ext cx="1049700" cy="104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am members respond based on the circumstances"/>
          <p:cNvSpPr txBox="1"/>
          <p:nvPr>
            <p:ph type="title"/>
          </p:nvPr>
        </p:nvSpPr>
        <p:spPr>
          <a:xfrm>
            <a:off x="1206500" y="564458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/>
            <a:r>
              <a:t>Team members respond based on the circumstances</a:t>
            </a:r>
          </a:p>
        </p:txBody>
      </p:sp>
      <p:sp>
        <p:nvSpPr>
          <p:cNvPr id="274" name="Overwatch lets team know on the radio.…"/>
          <p:cNvSpPr txBox="1"/>
          <p:nvPr>
            <p:ph type="body" idx="1"/>
          </p:nvPr>
        </p:nvSpPr>
        <p:spPr>
          <a:xfrm>
            <a:off x="1206500" y="3006481"/>
            <a:ext cx="21971000" cy="9800257"/>
          </a:xfrm>
          <a:prstGeom prst="rect">
            <a:avLst/>
          </a:prstGeom>
        </p:spPr>
        <p:txBody>
          <a:bodyPr/>
          <a:lstStyle/>
          <a:p>
            <a:pPr/>
            <a:r>
              <a:t>Overwatch lets team know on the radio.</a:t>
            </a:r>
          </a:p>
          <a:p>
            <a:pPr/>
          </a:p>
          <a:p>
            <a:pPr/>
            <a:r>
              <a:t>Communications person contacts 911.</a:t>
            </a:r>
          </a:p>
          <a:p>
            <a:pPr/>
          </a:p>
          <a:p>
            <a:pPr/>
            <a:r>
              <a:t>Access team locks external doors (if they have time).</a:t>
            </a:r>
          </a:p>
        </p:txBody>
      </p:sp>
      <p:pic>
        <p:nvPicPr>
          <p:cNvPr id="275" name="Firefly A lady with binoculars looking out the window of the 2 story office building 39461.jpg" descr="Firefly A lady with binoculars looking out the window of the 2 story office building 394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7243" y="2666527"/>
            <a:ext cx="2092358" cy="2092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Firefly A man in an office building uses his cell phone. He has a serious look on his face 5720.jpg" descr="Firefly A man in an office building uses his cell phone. He has a serious look on his face 57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78326" y="4337992"/>
            <a:ext cx="2716009" cy="271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Firefly wide shot of a man in an office building locking an external door 53577.jpg" descr="Firefly wide shot of a man in an office building locking an external door 5357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79415" y="7345188"/>
            <a:ext cx="2539266" cy="2539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